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82" r:id="rId5"/>
    <p:sldId id="263" r:id="rId6"/>
    <p:sldId id="272" r:id="rId7"/>
    <p:sldId id="283" r:id="rId8"/>
    <p:sldId id="284" r:id="rId9"/>
    <p:sldId id="285" r:id="rId10"/>
    <p:sldId id="286" r:id="rId11"/>
    <p:sldId id="287" r:id="rId12"/>
    <p:sldId id="273" r:id="rId13"/>
    <p:sldId id="278" r:id="rId14"/>
    <p:sldId id="279" r:id="rId15"/>
    <p:sldId id="26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93" autoAdjust="0"/>
  </p:normalViewPr>
  <p:slideViewPr>
    <p:cSldViewPr snapToGrid="0">
      <p:cViewPr>
        <p:scale>
          <a:sx n="66" d="100"/>
          <a:sy n="66" d="100"/>
        </p:scale>
        <p:origin x="1224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00CA2-33E9-4DBA-B569-9DA561FAD92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E8C1-16AE-4335-8EE1-7E650787E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7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522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303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569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150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7773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753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108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071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99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5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93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0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78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68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32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0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Мобильные  технологии: </a:t>
            </a:r>
            <a:r>
              <a:rPr lang="ru-RU" sz="6000" dirty="0" smtClean="0"/>
              <a:t>лекция </a:t>
            </a:r>
            <a:r>
              <a:rPr lang="ru-RU" sz="6000" dirty="0" smtClean="0"/>
              <a:t>10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97280" y="5370020"/>
            <a:ext cx="10058400" cy="1143000"/>
          </a:xfrm>
        </p:spPr>
        <p:txBody>
          <a:bodyPr/>
          <a:lstStyle/>
          <a:p>
            <a:r>
              <a:rPr lang="ru-RU" dirty="0" err="1" smtClean="0"/>
              <a:t>Бектемесов</a:t>
            </a:r>
            <a:r>
              <a:rPr lang="ru-RU" dirty="0" smtClean="0"/>
              <a:t> Жоламан </a:t>
            </a:r>
            <a:r>
              <a:rPr lang="ru-RU" dirty="0" err="1" smtClean="0"/>
              <a:t>Ма</a:t>
            </a:r>
            <a:r>
              <a:rPr lang="kk-KZ" dirty="0" smtClean="0"/>
              <a:t>қтағалиұлы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97280" y="4405379"/>
            <a:ext cx="10058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/>
                </a:solidFill>
              </a:rPr>
              <a:t>Форма для добавления записей (</a:t>
            </a:r>
            <a:r>
              <a:rPr lang="ru-RU" dirty="0" err="1">
                <a:solidFill>
                  <a:schemeClr val="tx1"/>
                </a:solidFill>
              </a:rPr>
              <a:t>React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Native</a:t>
            </a:r>
            <a:r>
              <a:rPr lang="ru-RU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794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36141"/>
          </a:xfrm>
        </p:spPr>
        <p:txBody>
          <a:bodyPr>
            <a:normAutofit/>
          </a:bodyPr>
          <a:lstStyle/>
          <a:p>
            <a:r>
              <a:rPr lang="ru-RU" dirty="0"/>
              <a:t>Сборка экрана </a:t>
            </a:r>
            <a:r>
              <a:rPr lang="ru-RU" dirty="0" smtClean="0"/>
              <a:t>формы 1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0539" y="1122744"/>
            <a:ext cx="11336742" cy="403187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 smtClean="0"/>
              <a:t>import React from 'react';</a:t>
            </a:r>
            <a:br>
              <a:rPr lang="en-US" sz="1600" dirty="0" smtClean="0"/>
            </a:br>
            <a:r>
              <a:rPr lang="en-US" sz="1600" dirty="0" smtClean="0"/>
              <a:t>import { View, Button, </a:t>
            </a:r>
            <a:r>
              <a:rPr lang="en-US" sz="1600" dirty="0" err="1" smtClean="0"/>
              <a:t>ScrollView</a:t>
            </a:r>
            <a:r>
              <a:rPr lang="en-US" sz="1600" dirty="0" smtClean="0"/>
              <a:t>, Alert } from 'react-native';</a:t>
            </a:r>
            <a:br>
              <a:rPr lang="en-US" sz="1600" dirty="0" smtClean="0"/>
            </a:br>
            <a:r>
              <a:rPr lang="en-US" sz="1600" dirty="0" smtClean="0"/>
              <a:t>import { </a:t>
            </a:r>
            <a:r>
              <a:rPr lang="en-US" sz="1600" dirty="0" err="1" smtClean="0"/>
              <a:t>Formik</a:t>
            </a:r>
            <a:r>
              <a:rPr lang="en-US" sz="1600" dirty="0" smtClean="0"/>
              <a:t> } from '</a:t>
            </a:r>
            <a:r>
              <a:rPr lang="en-US" sz="1600" dirty="0" err="1" smtClean="0"/>
              <a:t>formik</a:t>
            </a:r>
            <a:r>
              <a:rPr lang="en-US" sz="1600" dirty="0" smtClean="0"/>
              <a:t>';</a:t>
            </a:r>
            <a:br>
              <a:rPr lang="en-US" sz="1600" dirty="0" smtClean="0"/>
            </a:br>
            <a:r>
              <a:rPr lang="en-US" sz="1600" dirty="0" smtClean="0"/>
              <a:t>import * as Yup from 'yup';</a:t>
            </a:r>
            <a:br>
              <a:rPr lang="en-US" sz="1600" dirty="0" smtClean="0"/>
            </a:br>
            <a:r>
              <a:rPr lang="en-US" sz="1600" dirty="0" smtClean="0"/>
              <a:t>import { </a:t>
            </a:r>
            <a:r>
              <a:rPr lang="en-US" sz="1600" dirty="0" err="1" smtClean="0"/>
              <a:t>TextField</a:t>
            </a:r>
            <a:r>
              <a:rPr lang="en-US" sz="1600" dirty="0" smtClean="0"/>
              <a:t> } from './</a:t>
            </a:r>
            <a:r>
              <a:rPr lang="en-US" sz="1600" dirty="0" err="1" smtClean="0"/>
              <a:t>TextField</a:t>
            </a:r>
            <a:r>
              <a:rPr lang="en-US" sz="1600" dirty="0" smtClean="0"/>
              <a:t>';</a:t>
            </a:r>
            <a:br>
              <a:rPr lang="en-US" sz="1600" dirty="0" smtClean="0"/>
            </a:br>
            <a:r>
              <a:rPr lang="en-US" sz="1600" dirty="0" smtClean="0"/>
              <a:t>import { </a:t>
            </a:r>
            <a:r>
              <a:rPr lang="en-US" sz="1600" dirty="0" err="1" smtClean="0"/>
              <a:t>SelectField</a:t>
            </a:r>
            <a:r>
              <a:rPr lang="en-US" sz="1600" dirty="0" smtClean="0"/>
              <a:t> } from './</a:t>
            </a:r>
            <a:r>
              <a:rPr lang="en-US" sz="1600" dirty="0" err="1" smtClean="0"/>
              <a:t>SelectField</a:t>
            </a:r>
            <a:r>
              <a:rPr lang="en-US" sz="1600" dirty="0" smtClean="0"/>
              <a:t>';</a:t>
            </a:r>
            <a:br>
              <a:rPr lang="en-US" sz="1600" dirty="0" smtClean="0"/>
            </a:br>
            <a:r>
              <a:rPr lang="en-US" sz="1600" dirty="0" smtClean="0"/>
              <a:t>import { </a:t>
            </a:r>
            <a:r>
              <a:rPr lang="en-US" sz="1600" dirty="0" err="1" smtClean="0"/>
              <a:t>DateField</a:t>
            </a:r>
            <a:r>
              <a:rPr lang="en-US" sz="1600" dirty="0" smtClean="0"/>
              <a:t> } from './</a:t>
            </a:r>
            <a:r>
              <a:rPr lang="en-US" sz="1600" dirty="0" err="1" smtClean="0"/>
              <a:t>DateField</a:t>
            </a:r>
            <a:r>
              <a:rPr lang="en-US" sz="1600" dirty="0" smtClean="0"/>
              <a:t>';</a:t>
            </a:r>
            <a:br>
              <a:rPr lang="en-US" sz="1600" dirty="0" smtClean="0"/>
            </a:br>
            <a:r>
              <a:rPr lang="en-US" sz="1600" dirty="0" smtClean="0"/>
              <a:t>import { </a:t>
            </a:r>
            <a:r>
              <a:rPr lang="en-US" sz="1600" dirty="0" err="1" smtClean="0"/>
              <a:t>ImageField</a:t>
            </a:r>
            <a:r>
              <a:rPr lang="en-US" sz="1600" dirty="0" smtClean="0"/>
              <a:t> } from './</a:t>
            </a:r>
            <a:r>
              <a:rPr lang="en-US" sz="1600" dirty="0" err="1" smtClean="0"/>
              <a:t>ImageField</a:t>
            </a:r>
            <a:r>
              <a:rPr lang="en-US" sz="1600" dirty="0" smtClean="0"/>
              <a:t>';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err="1" smtClean="0"/>
              <a:t>const</a:t>
            </a:r>
            <a:r>
              <a:rPr lang="en-US" sz="1600" dirty="0" smtClean="0"/>
              <a:t> schema = </a:t>
            </a:r>
            <a:r>
              <a:rPr lang="en-US" sz="1600" dirty="0" err="1" smtClean="0"/>
              <a:t>Yup.object</a:t>
            </a:r>
            <a:r>
              <a:rPr lang="en-US" sz="1600" dirty="0" smtClean="0"/>
              <a:t>({</a:t>
            </a:r>
            <a:br>
              <a:rPr lang="en-US" sz="1600" dirty="0" smtClean="0"/>
            </a:br>
            <a:r>
              <a:rPr lang="en-US" sz="1600" dirty="0" smtClean="0"/>
              <a:t>  title: </a:t>
            </a:r>
            <a:r>
              <a:rPr lang="en-US" sz="1600" dirty="0" err="1" smtClean="0"/>
              <a:t>Yup.string</a:t>
            </a:r>
            <a:r>
              <a:rPr lang="en-US" sz="1600" dirty="0" smtClean="0"/>
              <a:t>().min(3).required('</a:t>
            </a:r>
            <a:r>
              <a:rPr lang="ru-RU" sz="1600" dirty="0" smtClean="0"/>
              <a:t>Введите заголовок'),</a:t>
            </a:r>
            <a:br>
              <a:rPr lang="ru-RU" sz="1600" dirty="0" smtClean="0"/>
            </a:br>
            <a:r>
              <a:rPr lang="ru-RU" sz="1600" dirty="0" smtClean="0"/>
              <a:t>  </a:t>
            </a:r>
            <a:r>
              <a:rPr lang="en-US" sz="1600" dirty="0" smtClean="0"/>
              <a:t>category: </a:t>
            </a:r>
            <a:r>
              <a:rPr lang="en-US" sz="1600" dirty="0" err="1" smtClean="0"/>
              <a:t>Yup.string</a:t>
            </a:r>
            <a:r>
              <a:rPr lang="en-US" sz="1600" dirty="0" smtClean="0"/>
              <a:t>().required('</a:t>
            </a:r>
            <a:r>
              <a:rPr lang="ru-RU" sz="1600" dirty="0" smtClean="0"/>
              <a:t>Выберите категорию'),</a:t>
            </a:r>
            <a:br>
              <a:rPr lang="ru-RU" sz="1600" dirty="0" smtClean="0"/>
            </a:br>
            <a:r>
              <a:rPr lang="ru-RU" sz="1600" dirty="0" smtClean="0"/>
              <a:t>  </a:t>
            </a:r>
            <a:r>
              <a:rPr lang="en-US" sz="1600" dirty="0" smtClean="0"/>
              <a:t>date: </a:t>
            </a:r>
            <a:r>
              <a:rPr lang="en-US" sz="1600" dirty="0" err="1" smtClean="0"/>
              <a:t>Yup.date</a:t>
            </a:r>
            <a:r>
              <a:rPr lang="en-US" sz="1600" dirty="0" smtClean="0"/>
              <a:t>().required(),</a:t>
            </a:r>
            <a:br>
              <a:rPr lang="en-US" sz="1600" dirty="0" smtClean="0"/>
            </a:br>
            <a:r>
              <a:rPr lang="en-US" sz="1600" dirty="0" smtClean="0"/>
              <a:t>});</a:t>
            </a:r>
            <a:br>
              <a:rPr lang="en-US" sz="1600" dirty="0" smtClean="0"/>
            </a:b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8061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36141"/>
          </a:xfrm>
        </p:spPr>
        <p:txBody>
          <a:bodyPr>
            <a:normAutofit/>
          </a:bodyPr>
          <a:lstStyle/>
          <a:p>
            <a:r>
              <a:rPr lang="ru-RU" dirty="0"/>
              <a:t>Сборка экрана </a:t>
            </a:r>
            <a:r>
              <a:rPr lang="ru-RU" dirty="0" smtClean="0"/>
              <a:t>формы 2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0539" y="1122744"/>
            <a:ext cx="11336742" cy="569386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/>
              <a:t>export </a:t>
            </a:r>
            <a:r>
              <a:rPr lang="en-US" sz="1400" dirty="0"/>
              <a:t>default function </a:t>
            </a:r>
            <a:r>
              <a:rPr lang="en-US" sz="1400" dirty="0" err="1"/>
              <a:t>AddItemScreen</a:t>
            </a:r>
            <a:r>
              <a:rPr lang="en-US" sz="1400" dirty="0"/>
              <a:t>(){</a:t>
            </a:r>
            <a:br>
              <a:rPr lang="en-US" sz="1400" dirty="0"/>
            </a:br>
            <a:r>
              <a:rPr lang="en-US" sz="1400" dirty="0"/>
              <a:t>  return (</a:t>
            </a:r>
            <a:br>
              <a:rPr lang="en-US" sz="1400" dirty="0"/>
            </a:br>
            <a:r>
              <a:rPr lang="en-US" sz="1400" dirty="0"/>
              <a:t>    &lt;</a:t>
            </a:r>
            <a:r>
              <a:rPr lang="en-US" sz="1400" dirty="0" err="1"/>
              <a:t>Formik</a:t>
            </a:r>
            <a:r>
              <a:rPr lang="en-US" sz="1400" dirty="0"/>
              <a:t> </a:t>
            </a:r>
            <a:r>
              <a:rPr lang="en-US" sz="1400" dirty="0" err="1"/>
              <a:t>initialValues</a:t>
            </a:r>
            <a:r>
              <a:rPr lang="en-US" sz="1400" dirty="0"/>
              <a:t>={{ title:'', description:'', category:'', </a:t>
            </a:r>
            <a:r>
              <a:rPr lang="en-US" sz="1400" dirty="0" err="1"/>
              <a:t>date:new</a:t>
            </a:r>
            <a:r>
              <a:rPr lang="en-US" sz="1400" dirty="0"/>
              <a:t> Date(), </a:t>
            </a:r>
            <a:r>
              <a:rPr lang="en-US" sz="1400" dirty="0" err="1"/>
              <a:t>image:null</a:t>
            </a:r>
            <a:r>
              <a:rPr lang="en-US" sz="1400" dirty="0"/>
              <a:t> }}</a:t>
            </a:r>
            <a:br>
              <a:rPr lang="en-US" sz="1400" dirty="0"/>
            </a:br>
            <a:r>
              <a:rPr lang="en-US" sz="1400" dirty="0"/>
              <a:t>            </a:t>
            </a:r>
            <a:r>
              <a:rPr lang="en-US" sz="1400" dirty="0" err="1"/>
              <a:t>validationSchema</a:t>
            </a:r>
            <a:r>
              <a:rPr lang="en-US" sz="1400" dirty="0"/>
              <a:t>={schema}</a:t>
            </a:r>
            <a:br>
              <a:rPr lang="en-US" sz="1400" dirty="0"/>
            </a:br>
            <a:r>
              <a:rPr lang="en-US" sz="1400" dirty="0"/>
              <a:t>            </a:t>
            </a:r>
            <a:r>
              <a:rPr lang="en-US" sz="1400" dirty="0" err="1"/>
              <a:t>onSubmit</a:t>
            </a:r>
            <a:r>
              <a:rPr lang="en-US" sz="1400" dirty="0"/>
              <a:t>={</a:t>
            </a:r>
            <a:r>
              <a:rPr lang="en-US" sz="1400" dirty="0" err="1"/>
              <a:t>async</a:t>
            </a:r>
            <a:r>
              <a:rPr lang="en-US" sz="1400" dirty="0"/>
              <a:t> (values, { </a:t>
            </a:r>
            <a:r>
              <a:rPr lang="en-US" sz="1400" dirty="0" err="1"/>
              <a:t>setSubmitting</a:t>
            </a:r>
            <a:r>
              <a:rPr lang="en-US" sz="1400" dirty="0"/>
              <a:t>, </a:t>
            </a:r>
            <a:r>
              <a:rPr lang="en-US" sz="1400" dirty="0" err="1"/>
              <a:t>resetForm</a:t>
            </a:r>
            <a:r>
              <a:rPr lang="en-US" sz="1400" dirty="0"/>
              <a:t> }) =&gt; {</a:t>
            </a:r>
            <a:br>
              <a:rPr lang="en-US" sz="1400" dirty="0"/>
            </a:br>
            <a:r>
              <a:rPr lang="en-US" sz="1400" dirty="0"/>
              <a:t>              try {</a:t>
            </a:r>
            <a:br>
              <a:rPr lang="en-US" sz="1400" dirty="0"/>
            </a:br>
            <a:r>
              <a:rPr lang="en-US" sz="1400" dirty="0"/>
              <a:t>                // TODO: </a:t>
            </a:r>
            <a:r>
              <a:rPr lang="ru-RU" sz="1400" dirty="0"/>
              <a:t>отправка на сервер</a:t>
            </a:r>
            <a:br>
              <a:rPr lang="ru-RU" sz="1400" dirty="0"/>
            </a:br>
            <a:r>
              <a:rPr lang="ru-RU" sz="1400" dirty="0"/>
              <a:t>                </a:t>
            </a:r>
            <a:r>
              <a:rPr lang="en-US" sz="1400" dirty="0" err="1"/>
              <a:t>Alert.alert</a:t>
            </a:r>
            <a:r>
              <a:rPr lang="en-US" sz="1400" dirty="0"/>
              <a:t>('</a:t>
            </a:r>
            <a:r>
              <a:rPr lang="ru-RU" sz="1400" dirty="0"/>
              <a:t>Успех', 'Запись сохранена');</a:t>
            </a:r>
            <a:br>
              <a:rPr lang="ru-RU" sz="1400" dirty="0"/>
            </a:br>
            <a:r>
              <a:rPr lang="ru-RU" sz="1400" dirty="0"/>
              <a:t>                </a:t>
            </a:r>
            <a:r>
              <a:rPr lang="en-US" sz="1400" dirty="0" err="1"/>
              <a:t>resetForm</a:t>
            </a:r>
            <a:r>
              <a:rPr lang="en-US" sz="1400" dirty="0"/>
              <a:t>();</a:t>
            </a:r>
            <a:br>
              <a:rPr lang="en-US" sz="1400" dirty="0"/>
            </a:br>
            <a:r>
              <a:rPr lang="en-US" sz="1400" dirty="0"/>
              <a:t>              } catch (e) {</a:t>
            </a:r>
            <a:br>
              <a:rPr lang="en-US" sz="1400" dirty="0"/>
            </a:br>
            <a:r>
              <a:rPr lang="en-US" sz="1400" dirty="0"/>
              <a:t>                </a:t>
            </a:r>
            <a:r>
              <a:rPr lang="en-US" sz="1400" dirty="0" err="1"/>
              <a:t>Alert.alert</a:t>
            </a:r>
            <a:r>
              <a:rPr lang="en-US" sz="1400" dirty="0"/>
              <a:t>('</a:t>
            </a:r>
            <a:r>
              <a:rPr lang="ru-RU" sz="1400" dirty="0"/>
              <a:t>Ошибка', 'Не удалось сохранить');</a:t>
            </a:r>
            <a:br>
              <a:rPr lang="ru-RU" sz="1400" dirty="0"/>
            </a:br>
            <a:r>
              <a:rPr lang="ru-RU" sz="1400" dirty="0"/>
              <a:t>              } </a:t>
            </a:r>
            <a:r>
              <a:rPr lang="en-US" sz="1400" dirty="0"/>
              <a:t>finally { </a:t>
            </a:r>
            <a:r>
              <a:rPr lang="en-US" sz="1400" dirty="0" err="1"/>
              <a:t>setSubmitting</a:t>
            </a:r>
            <a:r>
              <a:rPr lang="en-US" sz="1400" dirty="0"/>
              <a:t>(false); }</a:t>
            </a:r>
            <a:br>
              <a:rPr lang="en-US" sz="1400" dirty="0"/>
            </a:br>
            <a:r>
              <a:rPr lang="en-US" sz="1400" dirty="0"/>
              <a:t>            }}&gt;</a:t>
            </a:r>
            <a:br>
              <a:rPr lang="en-US" sz="1400" dirty="0"/>
            </a:br>
            <a:r>
              <a:rPr lang="en-US" sz="1400" dirty="0"/>
              <a:t>      {({ </a:t>
            </a:r>
            <a:r>
              <a:rPr lang="en-US" sz="1400" dirty="0" err="1"/>
              <a:t>handleSubmit</a:t>
            </a:r>
            <a:r>
              <a:rPr lang="en-US" sz="1400" dirty="0"/>
              <a:t>, </a:t>
            </a:r>
            <a:r>
              <a:rPr lang="en-US" sz="1400" dirty="0" err="1"/>
              <a:t>isSubmitting</a:t>
            </a:r>
            <a:r>
              <a:rPr lang="en-US" sz="1400" dirty="0"/>
              <a:t> }) =&gt; (</a:t>
            </a:r>
            <a:br>
              <a:rPr lang="en-US" sz="1400" dirty="0"/>
            </a:br>
            <a:r>
              <a:rPr lang="en-US" sz="1400" dirty="0"/>
              <a:t>        &lt;</a:t>
            </a:r>
            <a:r>
              <a:rPr lang="en-US" sz="1400" dirty="0" err="1"/>
              <a:t>ScrollView</a:t>
            </a:r>
            <a:r>
              <a:rPr lang="en-US" sz="1400" dirty="0"/>
              <a:t> </a:t>
            </a:r>
            <a:r>
              <a:rPr lang="en-US" sz="1400" dirty="0" err="1"/>
              <a:t>contentContainerStyle</a:t>
            </a:r>
            <a:r>
              <a:rPr lang="en-US" sz="1400" dirty="0"/>
              <a:t>={{ padding:16 }}&gt;</a:t>
            </a:r>
            <a:br>
              <a:rPr lang="en-US" sz="1400" dirty="0"/>
            </a:br>
            <a:r>
              <a:rPr lang="en-US" sz="1400" dirty="0"/>
              <a:t>          &lt;</a:t>
            </a:r>
            <a:r>
              <a:rPr lang="en-US" sz="1400" dirty="0" err="1"/>
              <a:t>TextField</a:t>
            </a:r>
            <a:r>
              <a:rPr lang="en-US" sz="1400" dirty="0"/>
              <a:t> name="title" label="</a:t>
            </a:r>
            <a:r>
              <a:rPr lang="ru-RU" sz="1400" dirty="0"/>
              <a:t>Заголовок" </a:t>
            </a:r>
            <a:r>
              <a:rPr lang="en-US" sz="1400" dirty="0"/>
              <a:t>placeholder="</a:t>
            </a:r>
            <a:r>
              <a:rPr lang="ru-RU" sz="1400" dirty="0"/>
              <a:t>Например: Встреча" /&gt;</a:t>
            </a:r>
            <a:br>
              <a:rPr lang="ru-RU" sz="1400" dirty="0"/>
            </a:br>
            <a:r>
              <a:rPr lang="ru-RU" sz="1400" dirty="0"/>
              <a:t>          &lt;</a:t>
            </a:r>
            <a:r>
              <a:rPr lang="en-US" sz="1400" dirty="0" err="1"/>
              <a:t>TextField</a:t>
            </a:r>
            <a:r>
              <a:rPr lang="en-US" sz="1400" dirty="0"/>
              <a:t> name="description" label="</a:t>
            </a:r>
            <a:r>
              <a:rPr lang="ru-RU" sz="1400" dirty="0"/>
              <a:t>Описание" </a:t>
            </a:r>
            <a:r>
              <a:rPr lang="en-US" sz="1400" dirty="0"/>
              <a:t>multiline placeholder="</a:t>
            </a:r>
            <a:r>
              <a:rPr lang="ru-RU" sz="1400" dirty="0"/>
              <a:t>Краткое описание" /&gt;</a:t>
            </a:r>
            <a:br>
              <a:rPr lang="ru-RU" sz="1400" dirty="0"/>
            </a:br>
            <a:r>
              <a:rPr lang="ru-RU" sz="1400" dirty="0"/>
              <a:t>          &lt;</a:t>
            </a:r>
            <a:r>
              <a:rPr lang="en-US" sz="1400" dirty="0" err="1"/>
              <a:t>SelectField</a:t>
            </a:r>
            <a:r>
              <a:rPr lang="en-US" sz="1400" dirty="0"/>
              <a:t> name="category" label="</a:t>
            </a:r>
            <a:r>
              <a:rPr lang="ru-RU" sz="1400" dirty="0"/>
              <a:t>Категория" /&gt;</a:t>
            </a:r>
            <a:br>
              <a:rPr lang="ru-RU" sz="1400" dirty="0"/>
            </a:br>
            <a:r>
              <a:rPr lang="ru-RU" sz="1400" dirty="0"/>
              <a:t>          &lt;</a:t>
            </a:r>
            <a:r>
              <a:rPr lang="en-US" sz="1400" dirty="0" err="1"/>
              <a:t>DateField</a:t>
            </a:r>
            <a:r>
              <a:rPr lang="en-US" sz="1400" dirty="0"/>
              <a:t> name="date" label="</a:t>
            </a:r>
            <a:r>
              <a:rPr lang="ru-RU" sz="1400" dirty="0"/>
              <a:t>Дата" /&gt;</a:t>
            </a:r>
            <a:br>
              <a:rPr lang="ru-RU" sz="1400" dirty="0"/>
            </a:br>
            <a:r>
              <a:rPr lang="ru-RU" sz="1400" dirty="0"/>
              <a:t>          &lt;</a:t>
            </a:r>
            <a:r>
              <a:rPr lang="en-US" sz="1400" dirty="0" err="1"/>
              <a:t>ImageField</a:t>
            </a:r>
            <a:r>
              <a:rPr lang="en-US" sz="1400" dirty="0"/>
              <a:t> name="image" /&gt;</a:t>
            </a:r>
            <a:br>
              <a:rPr lang="en-US" sz="1400" dirty="0"/>
            </a:br>
            <a:r>
              <a:rPr lang="en-US" sz="1400" dirty="0"/>
              <a:t>          &lt;View style={{ marginTop:12 }}&gt;</a:t>
            </a:r>
            <a:br>
              <a:rPr lang="en-US" sz="1400" dirty="0"/>
            </a:br>
            <a:r>
              <a:rPr lang="en-US" sz="1400" dirty="0"/>
              <a:t>            &lt;Button title={</a:t>
            </a:r>
            <a:r>
              <a:rPr lang="en-US" sz="1400" dirty="0" err="1"/>
              <a:t>isSubmitting</a:t>
            </a:r>
            <a:r>
              <a:rPr lang="en-US" sz="1400" dirty="0"/>
              <a:t> ? '</a:t>
            </a:r>
            <a:r>
              <a:rPr lang="ru-RU" sz="1400" dirty="0"/>
              <a:t>Сохранение…' : 'Сохранить'} </a:t>
            </a:r>
            <a:r>
              <a:rPr lang="en-US" sz="1400" dirty="0" err="1"/>
              <a:t>onPress</a:t>
            </a:r>
            <a:r>
              <a:rPr lang="en-US" sz="1400" dirty="0"/>
              <a:t>={</a:t>
            </a:r>
            <a:r>
              <a:rPr lang="en-US" sz="1400" dirty="0" err="1"/>
              <a:t>handleSubmit</a:t>
            </a:r>
            <a:r>
              <a:rPr lang="en-US" sz="1400" dirty="0"/>
              <a:t>} disabled={</a:t>
            </a:r>
            <a:r>
              <a:rPr lang="en-US" sz="1400" dirty="0" err="1"/>
              <a:t>isSubmitting</a:t>
            </a:r>
            <a:r>
              <a:rPr lang="en-US" sz="1400" dirty="0"/>
              <a:t>} /&gt;</a:t>
            </a:r>
            <a:br>
              <a:rPr lang="en-US" sz="1400" dirty="0"/>
            </a:br>
            <a:r>
              <a:rPr lang="en-US" sz="1400" dirty="0"/>
              <a:t>          &lt;/View&gt;</a:t>
            </a:r>
            <a:br>
              <a:rPr lang="en-US" sz="1400" dirty="0"/>
            </a:br>
            <a:r>
              <a:rPr lang="en-US" sz="1400" dirty="0"/>
              <a:t>        &lt;/</a:t>
            </a:r>
            <a:r>
              <a:rPr lang="en-US" sz="1400" dirty="0" err="1"/>
              <a:t>ScrollView</a:t>
            </a:r>
            <a:r>
              <a:rPr lang="en-US" sz="1400" dirty="0"/>
              <a:t>&gt;</a:t>
            </a:r>
            <a:br>
              <a:rPr lang="en-US" sz="1400" dirty="0"/>
            </a:br>
            <a:r>
              <a:rPr lang="en-US" sz="1400" dirty="0"/>
              <a:t>      )}</a:t>
            </a:r>
            <a:br>
              <a:rPr lang="en-US" sz="1400" dirty="0"/>
            </a:br>
            <a:r>
              <a:rPr lang="en-US" sz="1400" dirty="0"/>
              <a:t>    &lt;/</a:t>
            </a:r>
            <a:r>
              <a:rPr lang="en-US" sz="1400" dirty="0" err="1"/>
              <a:t>Formik</a:t>
            </a:r>
            <a:r>
              <a:rPr lang="en-US" sz="1400" dirty="0" smtClean="0"/>
              <a:t>&gt;</a:t>
            </a:r>
            <a:r>
              <a:rPr lang="ru-RU" sz="1400" dirty="0" smtClean="0"/>
              <a:t>	</a:t>
            </a:r>
            <a:r>
              <a:rPr lang="en-US" sz="1400" dirty="0" smtClean="0"/>
              <a:t>  );</a:t>
            </a:r>
            <a:r>
              <a:rPr lang="ru-RU" sz="1400" dirty="0" smtClean="0"/>
              <a:t>	</a:t>
            </a:r>
            <a:r>
              <a:rPr lang="en-US" sz="1400" dirty="0" smtClean="0"/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2991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Отправка на сервер (</a:t>
            </a:r>
            <a:r>
              <a:rPr lang="en-US" dirty="0"/>
              <a:t>multipart/form-data)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98640" y="1779687"/>
            <a:ext cx="10578027" cy="477053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 err="1"/>
              <a:t>async</a:t>
            </a:r>
            <a:r>
              <a:rPr lang="en-US" sz="1600" dirty="0"/>
              <a:t> function </a:t>
            </a:r>
            <a:r>
              <a:rPr lang="en-US" sz="1600" dirty="0" err="1"/>
              <a:t>createItem</a:t>
            </a:r>
            <a:r>
              <a:rPr lang="en-US" sz="1600" dirty="0"/>
              <a:t>(values){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const</a:t>
            </a:r>
            <a:r>
              <a:rPr lang="en-US" sz="1600" dirty="0"/>
              <a:t> form = new </a:t>
            </a:r>
            <a:r>
              <a:rPr lang="en-US" sz="1600" dirty="0" err="1"/>
              <a:t>FormData</a:t>
            </a:r>
            <a:r>
              <a:rPr lang="en-US" sz="1600" dirty="0"/>
              <a:t>();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form.append</a:t>
            </a:r>
            <a:r>
              <a:rPr lang="en-US" sz="1600" dirty="0"/>
              <a:t>('title', </a:t>
            </a:r>
            <a:r>
              <a:rPr lang="en-US" sz="1600" dirty="0" err="1"/>
              <a:t>values.title</a:t>
            </a:r>
            <a:r>
              <a:rPr lang="en-US" sz="1600" dirty="0"/>
              <a:t>);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form.append</a:t>
            </a:r>
            <a:r>
              <a:rPr lang="en-US" sz="1600" dirty="0"/>
              <a:t>('description', </a:t>
            </a:r>
            <a:r>
              <a:rPr lang="en-US" sz="1600" dirty="0" err="1"/>
              <a:t>values.description</a:t>
            </a:r>
            <a:r>
              <a:rPr lang="en-US" sz="1600" dirty="0"/>
              <a:t> || '');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form.append</a:t>
            </a:r>
            <a:r>
              <a:rPr lang="en-US" sz="1600" dirty="0"/>
              <a:t>('category', </a:t>
            </a:r>
            <a:r>
              <a:rPr lang="en-US" sz="1600" dirty="0" err="1"/>
              <a:t>values.category</a:t>
            </a:r>
            <a:r>
              <a:rPr lang="en-US" sz="1600" dirty="0"/>
              <a:t>);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form.append</a:t>
            </a:r>
            <a:r>
              <a:rPr lang="en-US" sz="1600" dirty="0"/>
              <a:t>('date', </a:t>
            </a:r>
            <a:r>
              <a:rPr lang="en-US" sz="1600" dirty="0" err="1"/>
              <a:t>values.date.toISOString</a:t>
            </a:r>
            <a:r>
              <a:rPr lang="en-US" sz="1600" dirty="0"/>
              <a:t>());</a:t>
            </a:r>
            <a:br>
              <a:rPr lang="en-US" sz="1600" dirty="0"/>
            </a:br>
            <a:r>
              <a:rPr lang="en-US" sz="1600" dirty="0"/>
              <a:t>  if (</a:t>
            </a:r>
            <a:r>
              <a:rPr lang="en-US" sz="1600" dirty="0" err="1"/>
              <a:t>values.image</a:t>
            </a:r>
            <a:r>
              <a:rPr lang="en-US" sz="1600" dirty="0"/>
              <a:t>) {</a:t>
            </a:r>
            <a:br>
              <a:rPr lang="en-US" sz="1600" dirty="0"/>
            </a:br>
            <a:r>
              <a:rPr lang="en-US" sz="1600" dirty="0"/>
              <a:t>    </a:t>
            </a:r>
            <a:r>
              <a:rPr lang="en-US" sz="1600" dirty="0" err="1"/>
              <a:t>form.append</a:t>
            </a:r>
            <a:r>
              <a:rPr lang="en-US" sz="1600" dirty="0"/>
              <a:t>('image', {</a:t>
            </a:r>
            <a:br>
              <a:rPr lang="en-US" sz="1600" dirty="0"/>
            </a:br>
            <a:r>
              <a:rPr lang="en-US" sz="1600" dirty="0"/>
              <a:t>      </a:t>
            </a:r>
            <a:r>
              <a:rPr lang="en-US" sz="1600" dirty="0" err="1"/>
              <a:t>uri</a:t>
            </a:r>
            <a:r>
              <a:rPr lang="en-US" sz="1600" dirty="0"/>
              <a:t>: </a:t>
            </a:r>
            <a:r>
              <a:rPr lang="en-US" sz="1600" dirty="0" err="1"/>
              <a:t>values.image.uri</a:t>
            </a:r>
            <a:r>
              <a:rPr lang="en-US" sz="1600" dirty="0"/>
              <a:t>,</a:t>
            </a:r>
            <a:br>
              <a:rPr lang="en-US" sz="1600" dirty="0"/>
            </a:br>
            <a:r>
              <a:rPr lang="en-US" sz="1600" dirty="0"/>
              <a:t>      name: </a:t>
            </a:r>
            <a:r>
              <a:rPr lang="en-US" sz="1600" dirty="0" err="1"/>
              <a:t>values.image.fileName</a:t>
            </a:r>
            <a:r>
              <a:rPr lang="en-US" sz="1600" dirty="0"/>
              <a:t> || 'photo.jpg',</a:t>
            </a:r>
            <a:br>
              <a:rPr lang="en-US" sz="1600" dirty="0"/>
            </a:br>
            <a:r>
              <a:rPr lang="en-US" sz="1600" dirty="0"/>
              <a:t>      type: </a:t>
            </a:r>
            <a:r>
              <a:rPr lang="en-US" sz="1600" dirty="0" err="1"/>
              <a:t>values.image.type</a:t>
            </a:r>
            <a:r>
              <a:rPr lang="en-US" sz="1600" dirty="0"/>
              <a:t> || 'image/jpeg',</a:t>
            </a:r>
            <a:br>
              <a:rPr lang="en-US" sz="1600" dirty="0"/>
            </a:br>
            <a:r>
              <a:rPr lang="en-US" sz="1600" dirty="0"/>
              <a:t>    </a:t>
            </a:r>
            <a:r>
              <a:rPr lang="en-US" sz="1600" dirty="0" smtClean="0"/>
              <a:t>});</a:t>
            </a:r>
            <a:r>
              <a:rPr lang="ru-RU" sz="1600" dirty="0" smtClean="0"/>
              <a:t>	</a:t>
            </a:r>
            <a:r>
              <a:rPr lang="en-US" sz="1600" dirty="0" smtClean="0"/>
              <a:t>  </a:t>
            </a:r>
            <a:r>
              <a:rPr lang="en-US" sz="1600" dirty="0"/>
              <a:t>}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const</a:t>
            </a:r>
            <a:r>
              <a:rPr lang="en-US" sz="1600" dirty="0"/>
              <a:t> res = await fetch('https://api.example.com/items', {</a:t>
            </a:r>
            <a:br>
              <a:rPr lang="en-US" sz="1600" dirty="0"/>
            </a:br>
            <a:r>
              <a:rPr lang="en-US" sz="1600" dirty="0"/>
              <a:t>    method: 'POST',</a:t>
            </a:r>
            <a:br>
              <a:rPr lang="en-US" sz="1600" dirty="0"/>
            </a:br>
            <a:r>
              <a:rPr lang="en-US" sz="1600" dirty="0"/>
              <a:t>    headers: { 'Accept': 'application/</a:t>
            </a:r>
            <a:r>
              <a:rPr lang="en-US" sz="1600" dirty="0" err="1"/>
              <a:t>json</a:t>
            </a:r>
            <a:r>
              <a:rPr lang="en-US" sz="1600" dirty="0"/>
              <a:t>' },</a:t>
            </a:r>
            <a:br>
              <a:rPr lang="en-US" sz="1600" dirty="0"/>
            </a:br>
            <a:r>
              <a:rPr lang="en-US" sz="1600" dirty="0"/>
              <a:t>    body: form,</a:t>
            </a:r>
            <a:br>
              <a:rPr lang="en-US" sz="1600" dirty="0"/>
            </a:br>
            <a:r>
              <a:rPr lang="en-US" sz="1600" dirty="0"/>
              <a:t>  });</a:t>
            </a:r>
            <a:br>
              <a:rPr lang="en-US" sz="1600" dirty="0"/>
            </a:br>
            <a:r>
              <a:rPr lang="en-US" sz="1600" dirty="0"/>
              <a:t>  if (!</a:t>
            </a:r>
            <a:r>
              <a:rPr lang="en-US" sz="1600" dirty="0" err="1"/>
              <a:t>res.ok</a:t>
            </a:r>
            <a:r>
              <a:rPr lang="en-US" sz="1600" dirty="0"/>
              <a:t>) throw new Error('Server error');</a:t>
            </a:r>
            <a:br>
              <a:rPr lang="en-US" sz="1600" dirty="0"/>
            </a:br>
            <a:r>
              <a:rPr lang="en-US" sz="1600" dirty="0"/>
              <a:t>  return </a:t>
            </a:r>
            <a:r>
              <a:rPr lang="en-US" sz="1600" dirty="0" err="1"/>
              <a:t>res.json</a:t>
            </a:r>
            <a:r>
              <a:rPr lang="en-US" sz="1600" dirty="0" smtClean="0"/>
              <a:t>();}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9584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UX: </a:t>
            </a:r>
            <a:r>
              <a:rPr lang="ru-RU" dirty="0"/>
              <a:t>клавиатура и фокус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Используйте </a:t>
            </a:r>
            <a:r>
              <a:rPr lang="en-US" sz="2400" dirty="0" err="1"/>
              <a:t>KeyboardAvoidingView</a:t>
            </a:r>
            <a:r>
              <a:rPr lang="en-US" sz="2400" dirty="0"/>
              <a:t> </a:t>
            </a:r>
            <a:r>
              <a:rPr lang="ru-RU" sz="2400" dirty="0"/>
              <a:t>на </a:t>
            </a:r>
            <a:r>
              <a:rPr lang="en-US" sz="2400" dirty="0" err="1"/>
              <a:t>iOS</a:t>
            </a:r>
            <a:r>
              <a:rPr lang="en-US" sz="2400" dirty="0"/>
              <a:t>, </a:t>
            </a:r>
            <a:r>
              <a:rPr lang="en-US" sz="2400" dirty="0" smtClean="0"/>
              <a:t>padding/height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Передвигайте </a:t>
            </a:r>
            <a:r>
              <a:rPr lang="ru-RU" sz="2400" dirty="0"/>
              <a:t>фокус на следующее поле (</a:t>
            </a:r>
            <a:r>
              <a:rPr lang="en-US" sz="2400" dirty="0"/>
              <a:t>ref + </a:t>
            </a:r>
            <a:r>
              <a:rPr lang="en-US" sz="2400" dirty="0" err="1" smtClean="0"/>
              <a:t>onSubmitEditing</a:t>
            </a:r>
            <a:r>
              <a:rPr lang="en-US" sz="2400" dirty="0" smtClean="0"/>
              <a:t>)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 err="1" smtClean="0"/>
              <a:t>autoCapitalize</a:t>
            </a:r>
            <a:r>
              <a:rPr lang="en-US" sz="2400" dirty="0"/>
              <a:t>, </a:t>
            </a:r>
            <a:r>
              <a:rPr lang="en-US" sz="2400" dirty="0" err="1"/>
              <a:t>autoCorrect</a:t>
            </a:r>
            <a:r>
              <a:rPr lang="en-US" sz="2400" dirty="0"/>
              <a:t>, </a:t>
            </a:r>
            <a:r>
              <a:rPr lang="en-US" sz="2400" dirty="0" err="1"/>
              <a:t>keyboardType</a:t>
            </a:r>
            <a:r>
              <a:rPr lang="en-US" sz="2400" dirty="0"/>
              <a:t> </a:t>
            </a:r>
            <a:r>
              <a:rPr lang="ru-RU" sz="2400" dirty="0"/>
              <a:t>для удобства </a:t>
            </a:r>
            <a:r>
              <a:rPr lang="ru-RU" sz="2400" dirty="0" smtClean="0"/>
              <a:t>ввода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 err="1" smtClean="0"/>
              <a:t>returnKeyType</a:t>
            </a:r>
            <a:r>
              <a:rPr lang="en-US" sz="2400" dirty="0"/>
              <a:t>='next' </a:t>
            </a:r>
            <a:r>
              <a:rPr lang="ru-RU" sz="2400" dirty="0"/>
              <a:t>у промежуточных полей, '</a:t>
            </a:r>
            <a:r>
              <a:rPr lang="en-US" sz="2400" dirty="0"/>
              <a:t>done' </a:t>
            </a:r>
            <a:r>
              <a:rPr lang="ru-RU" sz="2400" dirty="0"/>
              <a:t>у </a:t>
            </a:r>
            <a:r>
              <a:rPr lang="ru-RU" sz="2400" dirty="0" smtClean="0"/>
              <a:t>последних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Закрывайте </a:t>
            </a:r>
            <a:r>
              <a:rPr lang="ru-RU" sz="2400" dirty="0"/>
              <a:t>модальные </a:t>
            </a:r>
            <a:r>
              <a:rPr lang="ru-RU" sz="2400" dirty="0" err="1"/>
              <a:t>селекты</a:t>
            </a:r>
            <a:r>
              <a:rPr lang="ru-RU" sz="2400" dirty="0"/>
              <a:t>/</a:t>
            </a:r>
            <a:r>
              <a:rPr lang="ru-RU" sz="2400" dirty="0" err="1"/>
              <a:t>датапикеры</a:t>
            </a:r>
            <a:r>
              <a:rPr lang="ru-RU" sz="2400" dirty="0"/>
              <a:t> по </a:t>
            </a:r>
            <a:r>
              <a:rPr lang="en-US" sz="2400" dirty="0"/>
              <a:t>Back/ESC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2289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Доступность (</a:t>
            </a:r>
            <a:r>
              <a:rPr lang="en-US" dirty="0"/>
              <a:t>a11y)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Указывайте </a:t>
            </a:r>
            <a:r>
              <a:rPr lang="ru-RU" sz="2400" dirty="0"/>
              <a:t>доступные метки: </a:t>
            </a:r>
            <a:r>
              <a:rPr lang="en-US" sz="2400" dirty="0" err="1"/>
              <a:t>accessibilityLabel</a:t>
            </a:r>
            <a:r>
              <a:rPr lang="en-US" sz="2400" dirty="0"/>
              <a:t>, </a:t>
            </a:r>
            <a:r>
              <a:rPr lang="en-US" sz="2400" dirty="0" err="1" smtClean="0"/>
              <a:t>accessibilityRole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Контраст </a:t>
            </a:r>
            <a:r>
              <a:rPr lang="ru-RU" sz="2400" dirty="0"/>
              <a:t>и размеры нажатия ≥ 44</a:t>
            </a:r>
            <a:r>
              <a:rPr lang="en-US" sz="2400" dirty="0" err="1" smtClean="0"/>
              <a:t>dp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Ошибки </a:t>
            </a:r>
            <a:r>
              <a:rPr lang="ru-RU" sz="2400" dirty="0"/>
              <a:t>форм дублируйте текстом, а не </a:t>
            </a:r>
            <a:r>
              <a:rPr lang="ru-RU" sz="2400" dirty="0" smtClean="0"/>
              <a:t>цветом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Объявляйте </a:t>
            </a:r>
            <a:r>
              <a:rPr lang="ru-RU" sz="2400" dirty="0"/>
              <a:t>успех/ошибку через </a:t>
            </a:r>
            <a:r>
              <a:rPr lang="en-US" sz="2400" dirty="0"/>
              <a:t>Alert/</a:t>
            </a:r>
            <a:r>
              <a:rPr lang="en-US" sz="2400" dirty="0" err="1"/>
              <a:t>announceForAccessibility</a:t>
            </a: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9283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Собрали форму </a:t>
            </a:r>
            <a:r>
              <a:rPr lang="ru-RU" sz="2400" dirty="0"/>
              <a:t>добавления записи: контролируемые поля, </a:t>
            </a:r>
            <a:r>
              <a:rPr lang="ru-RU" sz="2400" dirty="0" err="1"/>
              <a:t>селекты</a:t>
            </a:r>
            <a:r>
              <a:rPr lang="ru-RU" sz="2400" dirty="0"/>
              <a:t>, дата, изображение, </a:t>
            </a:r>
            <a:r>
              <a:rPr lang="ru-RU" sz="2400" dirty="0" err="1"/>
              <a:t>валидация</a:t>
            </a:r>
            <a:r>
              <a:rPr lang="ru-RU" sz="2400" dirty="0"/>
              <a:t> и отправка данных. Готово к интеграции с вашим API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9283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Архитектура </a:t>
            </a:r>
            <a:r>
              <a:rPr lang="ru-RU" dirty="0"/>
              <a:t>экрана </a:t>
            </a:r>
            <a:r>
              <a:rPr lang="ru-RU" dirty="0" smtClean="0"/>
              <a:t>формы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Контролируемые </a:t>
            </a:r>
            <a:r>
              <a:rPr lang="ru-RU" dirty="0"/>
              <a:t>поля (</a:t>
            </a:r>
            <a:r>
              <a:rPr lang="ru-RU" dirty="0" err="1" smtClean="0"/>
              <a:t>TextInput</a:t>
            </a:r>
            <a:r>
              <a:rPr lang="ru-RU" dirty="0" smtClean="0"/>
              <a:t>)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err="1" smtClean="0"/>
              <a:t>Валидация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Formik</a:t>
            </a:r>
            <a:r>
              <a:rPr lang="ru-RU" dirty="0"/>
              <a:t> + </a:t>
            </a:r>
            <a:r>
              <a:rPr lang="ru-RU" dirty="0" err="1" smtClean="0"/>
              <a:t>Yup</a:t>
            </a:r>
            <a:r>
              <a:rPr lang="ru-RU" dirty="0" smtClean="0"/>
              <a:t>)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Выбор даты/категории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Загрузка изображения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Отправка </a:t>
            </a:r>
            <a:r>
              <a:rPr lang="ru-RU" dirty="0"/>
              <a:t>данных и обработка </a:t>
            </a:r>
            <a:r>
              <a:rPr lang="ru-RU" dirty="0" smtClean="0"/>
              <a:t>ошибок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UX</a:t>
            </a:r>
            <a:r>
              <a:rPr lang="ru-RU" dirty="0"/>
              <a:t>: клавиатура, фокус, </a:t>
            </a:r>
            <a:r>
              <a:rPr lang="ru-RU" dirty="0" smtClean="0"/>
              <a:t>доступность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Практика </a:t>
            </a:r>
            <a:r>
              <a:rPr lang="ru-RU" dirty="0"/>
              <a:t>и чек‑лист</a:t>
            </a:r>
          </a:p>
          <a:p>
            <a:pPr marL="179387" indent="0">
              <a:buNone/>
            </a:pPr>
            <a:r>
              <a:rPr lang="ru-RU" b="1" dirty="0" smtClean="0"/>
              <a:t>Цель </a:t>
            </a:r>
            <a:r>
              <a:rPr lang="ru-RU" b="1" dirty="0"/>
              <a:t>лекции</a:t>
            </a:r>
            <a:r>
              <a:rPr lang="ru-RU" b="1" dirty="0" smtClean="0"/>
              <a:t>:</a:t>
            </a:r>
            <a:r>
              <a:rPr lang="ru-RU" dirty="0" smtClean="0"/>
              <a:t> научиться проектировать и реализовывать формы с </a:t>
            </a:r>
            <a:r>
              <a:rPr lang="ru-RU" dirty="0" err="1" smtClean="0"/>
              <a:t>валидацией</a:t>
            </a:r>
            <a:r>
              <a:rPr lang="ru-RU" dirty="0" smtClean="0"/>
              <a:t>, управлением фокусом и отправкой данных на сервер.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Итог:</a:t>
            </a:r>
            <a:r>
              <a:rPr lang="ru-RU" dirty="0"/>
              <a:t> соберём экран «Добавить запись» с текстовыми полями, выбором даты/категории и загрузкой изображения.</a:t>
            </a:r>
          </a:p>
          <a:p>
            <a:pPr marL="179387" indent="0">
              <a:buNone/>
            </a:pPr>
            <a:endParaRPr lang="ru-RU" dirty="0"/>
          </a:p>
          <a:p>
            <a:pPr marL="179387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0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экрана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0">
              <a:buNone/>
            </a:pPr>
            <a:r>
              <a:rPr lang="ru-RU" sz="2400" dirty="0" smtClean="0"/>
              <a:t>Компоненты: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&lt;</a:t>
            </a:r>
            <a:r>
              <a:rPr lang="en-US" sz="2400" dirty="0"/>
              <a:t>Form&gt; — </a:t>
            </a:r>
            <a:r>
              <a:rPr lang="ru-RU" sz="2400" dirty="0"/>
              <a:t>контейнер логики (</a:t>
            </a:r>
            <a:r>
              <a:rPr lang="en-US" sz="2400" dirty="0" err="1"/>
              <a:t>Formik</a:t>
            </a:r>
            <a:r>
              <a:rPr lang="en-US" sz="2400" dirty="0" smtClean="0"/>
              <a:t>)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 smtClean="0"/>
              <a:t>&lt;</a:t>
            </a:r>
            <a:r>
              <a:rPr lang="en-US" sz="2400" dirty="0" err="1"/>
              <a:t>TextField</a:t>
            </a:r>
            <a:r>
              <a:rPr lang="en-US" sz="2400" dirty="0"/>
              <a:t>&gt; — </a:t>
            </a:r>
            <a:r>
              <a:rPr lang="ru-RU" sz="2400" dirty="0"/>
              <a:t>инкапсулированный </a:t>
            </a:r>
            <a:r>
              <a:rPr lang="en-US" sz="2400" dirty="0" err="1"/>
              <a:t>TextInput</a:t>
            </a:r>
            <a:r>
              <a:rPr lang="en-US" sz="2400" dirty="0"/>
              <a:t> + Label + </a:t>
            </a:r>
            <a:r>
              <a:rPr lang="en-US" sz="2400" dirty="0" smtClean="0"/>
              <a:t>Error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 smtClean="0"/>
              <a:t>&lt;</a:t>
            </a:r>
            <a:r>
              <a:rPr lang="en-US" sz="2400" dirty="0" err="1" smtClean="0"/>
              <a:t>SelectField</a:t>
            </a:r>
            <a:r>
              <a:rPr lang="en-US" sz="2400" dirty="0"/>
              <a:t>&gt; — </a:t>
            </a:r>
            <a:r>
              <a:rPr lang="ru-RU" sz="2400" dirty="0"/>
              <a:t>выбор </a:t>
            </a:r>
            <a:r>
              <a:rPr lang="ru-RU" sz="2400" dirty="0" smtClean="0"/>
              <a:t>категории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&lt;</a:t>
            </a:r>
            <a:r>
              <a:rPr lang="en-US" sz="2400" dirty="0" err="1"/>
              <a:t>DateField</a:t>
            </a:r>
            <a:r>
              <a:rPr lang="en-US" sz="2400" dirty="0"/>
              <a:t>&gt; — </a:t>
            </a:r>
            <a:r>
              <a:rPr lang="ru-RU" sz="2400" dirty="0"/>
              <a:t>выбор </a:t>
            </a:r>
            <a:r>
              <a:rPr lang="ru-RU" sz="2400" dirty="0" smtClean="0"/>
              <a:t>даты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&lt;</a:t>
            </a:r>
            <a:r>
              <a:rPr lang="en-US" sz="2400" dirty="0" err="1"/>
              <a:t>ImageField</a:t>
            </a:r>
            <a:r>
              <a:rPr lang="en-US" sz="2400" dirty="0"/>
              <a:t>&gt; — </a:t>
            </a:r>
            <a:r>
              <a:rPr lang="ru-RU" sz="2400" dirty="0"/>
              <a:t>выбор/</a:t>
            </a:r>
            <a:r>
              <a:rPr lang="ru-RU" sz="2400" dirty="0" err="1"/>
              <a:t>предпросмотр</a:t>
            </a:r>
            <a:r>
              <a:rPr lang="ru-RU" sz="2400" dirty="0"/>
              <a:t> </a:t>
            </a:r>
            <a:r>
              <a:rPr lang="ru-RU" sz="2400" dirty="0" smtClean="0"/>
              <a:t>изображения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&lt;</a:t>
            </a:r>
            <a:r>
              <a:rPr lang="en-US" sz="2400" dirty="0" err="1"/>
              <a:t>SubmitButton</a:t>
            </a:r>
            <a:r>
              <a:rPr lang="en-US" sz="2400" dirty="0"/>
              <a:t>&gt; — </a:t>
            </a:r>
            <a:r>
              <a:rPr lang="ru-RU" sz="2400" dirty="0"/>
              <a:t>кнопка отправки </a:t>
            </a:r>
            <a:r>
              <a:rPr lang="en-US" sz="2400" dirty="0"/>
              <a:t>c disabled </a:t>
            </a:r>
            <a:r>
              <a:rPr lang="ru-RU" sz="2400" dirty="0"/>
              <a:t>при </a:t>
            </a:r>
            <a:r>
              <a:rPr lang="ru-RU" sz="2400" dirty="0" err="1"/>
              <a:t>невалидности</a:t>
            </a: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7862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Установка библиотек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0">
              <a:buNone/>
            </a:pPr>
            <a:r>
              <a:rPr lang="ru-RU" sz="2400" dirty="0" smtClean="0"/>
              <a:t>Команды:</a:t>
            </a:r>
          </a:p>
          <a:p>
            <a:pPr marL="179388" indent="0">
              <a:buNone/>
            </a:pPr>
            <a:r>
              <a:rPr lang="en-US" sz="2400" dirty="0" err="1"/>
              <a:t>npm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formik</a:t>
            </a:r>
            <a:r>
              <a:rPr lang="en-US" sz="2400" dirty="0"/>
              <a:t> yup</a:t>
            </a:r>
            <a:br>
              <a:rPr lang="en-US" sz="2400" dirty="0"/>
            </a:br>
            <a:r>
              <a:rPr lang="en-US" sz="2400" dirty="0" err="1"/>
              <a:t>npm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@react-native-community/</a:t>
            </a:r>
            <a:r>
              <a:rPr lang="en-US" sz="2400" dirty="0" err="1"/>
              <a:t>datetimepicker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# </a:t>
            </a:r>
            <a:r>
              <a:rPr lang="ru-RU" sz="2400" dirty="0"/>
              <a:t>По желанию для выбора изображений</a:t>
            </a:r>
            <a:br>
              <a:rPr lang="ru-RU" sz="2400" dirty="0"/>
            </a:br>
            <a:r>
              <a:rPr lang="en-US" sz="2400" dirty="0" err="1"/>
              <a:t>npm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react-native-image-picker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3774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7425" y="140676"/>
            <a:ext cx="10058400" cy="782767"/>
          </a:xfrm>
        </p:spPr>
        <p:txBody>
          <a:bodyPr/>
          <a:lstStyle/>
          <a:p>
            <a:r>
              <a:rPr lang="ru-RU" dirty="0"/>
              <a:t>Базовая форма (</a:t>
            </a:r>
            <a:r>
              <a:rPr lang="en-US" dirty="0" err="1"/>
              <a:t>Formik</a:t>
            </a:r>
            <a:r>
              <a:rPr lang="en-US" dirty="0"/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8293" y="902341"/>
            <a:ext cx="10578027" cy="341632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import React from 'react';</a:t>
            </a:r>
            <a:br>
              <a:rPr lang="en-US" dirty="0"/>
            </a:br>
            <a:r>
              <a:rPr lang="en-US" dirty="0"/>
              <a:t>import { View, Button } from 'react-native';</a:t>
            </a:r>
            <a:br>
              <a:rPr lang="en-US" dirty="0"/>
            </a:br>
            <a:r>
              <a:rPr lang="en-US" dirty="0"/>
              <a:t>import { </a:t>
            </a:r>
            <a:r>
              <a:rPr lang="en-US" dirty="0" err="1"/>
              <a:t>Formik</a:t>
            </a:r>
            <a:r>
              <a:rPr lang="en-US" dirty="0"/>
              <a:t> } from '</a:t>
            </a:r>
            <a:r>
              <a:rPr lang="en-US" dirty="0" err="1"/>
              <a:t>formik</a:t>
            </a:r>
            <a:r>
              <a:rPr lang="en-US" dirty="0"/>
              <a:t>';</a:t>
            </a:r>
            <a:br>
              <a:rPr lang="en-US" dirty="0"/>
            </a:br>
            <a:r>
              <a:rPr lang="en-US" dirty="0"/>
              <a:t>import * as Yup from 'yup';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const</a:t>
            </a:r>
            <a:r>
              <a:rPr lang="en-US" dirty="0"/>
              <a:t> schema = </a:t>
            </a:r>
            <a:r>
              <a:rPr lang="en-US" dirty="0" err="1"/>
              <a:t>Yup.object</a:t>
            </a:r>
            <a:r>
              <a:rPr lang="en-US" dirty="0"/>
              <a:t>({</a:t>
            </a:r>
            <a:br>
              <a:rPr lang="en-US" dirty="0"/>
            </a:br>
            <a:r>
              <a:rPr lang="en-US" dirty="0"/>
              <a:t>  title: </a:t>
            </a:r>
            <a:r>
              <a:rPr lang="en-US" dirty="0" err="1"/>
              <a:t>Yup.string</a:t>
            </a:r>
            <a:r>
              <a:rPr lang="en-US" dirty="0"/>
              <a:t>().min(3).required('</a:t>
            </a:r>
            <a:r>
              <a:rPr lang="ru-RU" dirty="0"/>
              <a:t>Введите заголовок'),</a:t>
            </a:r>
            <a:br>
              <a:rPr lang="ru-RU" dirty="0"/>
            </a:br>
            <a:r>
              <a:rPr lang="ru-RU" dirty="0"/>
              <a:t>  </a:t>
            </a:r>
            <a:r>
              <a:rPr lang="en-US" dirty="0"/>
              <a:t>description: </a:t>
            </a:r>
            <a:r>
              <a:rPr lang="en-US" dirty="0" err="1"/>
              <a:t>Yup.string</a:t>
            </a:r>
            <a:r>
              <a:rPr lang="en-US" dirty="0"/>
              <a:t>().max(500),</a:t>
            </a:r>
            <a:br>
              <a:rPr lang="en-US" dirty="0"/>
            </a:br>
            <a:r>
              <a:rPr lang="en-US" dirty="0"/>
              <a:t>  category: </a:t>
            </a:r>
            <a:r>
              <a:rPr lang="en-US" dirty="0" err="1"/>
              <a:t>Yup.string</a:t>
            </a:r>
            <a:r>
              <a:rPr lang="en-US" dirty="0"/>
              <a:t>().required('</a:t>
            </a:r>
            <a:r>
              <a:rPr lang="ru-RU" dirty="0"/>
              <a:t>Выберите категорию'),</a:t>
            </a:r>
            <a:br>
              <a:rPr lang="ru-RU" dirty="0"/>
            </a:br>
            <a:r>
              <a:rPr lang="ru-RU" dirty="0"/>
              <a:t>  </a:t>
            </a:r>
            <a:r>
              <a:rPr lang="en-US" dirty="0"/>
              <a:t>date: </a:t>
            </a:r>
            <a:r>
              <a:rPr lang="en-US" dirty="0" err="1"/>
              <a:t>Yup.date</a:t>
            </a:r>
            <a:r>
              <a:rPr lang="en-US" dirty="0"/>
              <a:t>().required('</a:t>
            </a:r>
            <a:r>
              <a:rPr lang="ru-RU" dirty="0"/>
              <a:t>Укажите дату'),</a:t>
            </a:r>
            <a:br>
              <a:rPr lang="ru-RU" dirty="0"/>
            </a:br>
            <a:r>
              <a:rPr lang="ru-RU" dirty="0"/>
              <a:t>});</a:t>
            </a:r>
            <a:br>
              <a:rPr lang="ru-RU" dirty="0"/>
            </a:b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71783" y="1779687"/>
            <a:ext cx="6423761" cy="507831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dirty="0"/>
              <a:t>export default function </a:t>
            </a:r>
            <a:r>
              <a:rPr lang="en-US" dirty="0" err="1"/>
              <a:t>AddItemScreen</a:t>
            </a:r>
            <a:r>
              <a:rPr lang="en-US" dirty="0"/>
              <a:t>(){</a:t>
            </a:r>
            <a:br>
              <a:rPr lang="en-US" dirty="0"/>
            </a:br>
            <a:r>
              <a:rPr lang="en-US" dirty="0"/>
              <a:t>  return (</a:t>
            </a:r>
            <a:br>
              <a:rPr lang="en-US" dirty="0"/>
            </a:br>
            <a:r>
              <a:rPr lang="en-US" dirty="0"/>
              <a:t>    &lt;</a:t>
            </a:r>
            <a:r>
              <a:rPr lang="en-US" dirty="0" err="1"/>
              <a:t>Formik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err="1"/>
              <a:t>initialValues</a:t>
            </a:r>
            <a:r>
              <a:rPr lang="en-US" dirty="0"/>
              <a:t>={{ title:'', description:'', category:'', </a:t>
            </a:r>
            <a:r>
              <a:rPr lang="en-US" dirty="0" err="1"/>
              <a:t>date:new</a:t>
            </a:r>
            <a:r>
              <a:rPr lang="en-US" dirty="0"/>
              <a:t> Date(), </a:t>
            </a:r>
            <a:r>
              <a:rPr lang="en-US" dirty="0" err="1"/>
              <a:t>image:null</a:t>
            </a:r>
            <a:r>
              <a:rPr lang="en-US" dirty="0"/>
              <a:t> }}</a:t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err="1"/>
              <a:t>validationSchema</a:t>
            </a:r>
            <a:r>
              <a:rPr lang="en-US" dirty="0"/>
              <a:t>={schema}</a:t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err="1"/>
              <a:t>onSubmit</a:t>
            </a:r>
            <a:r>
              <a:rPr lang="en-US" dirty="0"/>
              <a:t>={values =&gt; console.log(values)}</a:t>
            </a:r>
            <a:br>
              <a:rPr lang="en-US" dirty="0"/>
            </a:br>
            <a:r>
              <a:rPr lang="en-US" dirty="0"/>
              <a:t>    &gt;</a:t>
            </a:r>
            <a:br>
              <a:rPr lang="en-US" dirty="0"/>
            </a:br>
            <a:r>
              <a:rPr lang="en-US" dirty="0"/>
              <a:t>    {({ </a:t>
            </a:r>
            <a:r>
              <a:rPr lang="en-US" dirty="0" err="1"/>
              <a:t>handleSubmit</a:t>
            </a:r>
            <a:r>
              <a:rPr lang="en-US" dirty="0"/>
              <a:t> }) =&gt; (</a:t>
            </a:r>
            <a:br>
              <a:rPr lang="en-US" dirty="0"/>
            </a:br>
            <a:r>
              <a:rPr lang="en-US" dirty="0"/>
              <a:t>      &lt;View style={{ padding:16 }}&gt;</a:t>
            </a:r>
            <a:br>
              <a:rPr lang="en-US" dirty="0"/>
            </a:br>
            <a:r>
              <a:rPr lang="en-US" dirty="0"/>
              <a:t>        {/* </a:t>
            </a:r>
            <a:r>
              <a:rPr lang="ru-RU" dirty="0"/>
              <a:t>Поля формы здесь */}</a:t>
            </a:r>
            <a:br>
              <a:rPr lang="ru-RU" dirty="0"/>
            </a:br>
            <a:r>
              <a:rPr lang="ru-RU" dirty="0"/>
              <a:t>        &lt;</a:t>
            </a:r>
            <a:r>
              <a:rPr lang="en-US" dirty="0"/>
              <a:t>Button title="</a:t>
            </a:r>
            <a:r>
              <a:rPr lang="ru-RU" dirty="0"/>
              <a:t>Сохранить" </a:t>
            </a:r>
            <a:r>
              <a:rPr lang="en-US" dirty="0" err="1"/>
              <a:t>onPress</a:t>
            </a:r>
            <a:r>
              <a:rPr lang="en-US" dirty="0"/>
              <a:t>={</a:t>
            </a:r>
            <a:r>
              <a:rPr lang="en-US" dirty="0" err="1"/>
              <a:t>handleSubmit</a:t>
            </a:r>
            <a:r>
              <a:rPr lang="en-US" dirty="0"/>
              <a:t>} /&gt;</a:t>
            </a:r>
            <a:br>
              <a:rPr lang="en-US" dirty="0"/>
            </a:br>
            <a:r>
              <a:rPr lang="en-US" dirty="0"/>
              <a:t>      &lt;/View&gt;</a:t>
            </a:r>
            <a:br>
              <a:rPr lang="en-US" dirty="0"/>
            </a:br>
            <a:r>
              <a:rPr lang="en-US" dirty="0"/>
              <a:t>    )}</a:t>
            </a:r>
            <a:br>
              <a:rPr lang="en-US" dirty="0"/>
            </a:br>
            <a:r>
              <a:rPr lang="en-US" dirty="0"/>
              <a:t>    &lt;/</a:t>
            </a:r>
            <a:r>
              <a:rPr lang="en-US" dirty="0" err="1"/>
              <a:t>Formik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  );</a:t>
            </a:r>
            <a:br>
              <a:rPr lang="en-US" dirty="0"/>
            </a:br>
            <a:r>
              <a:rPr lang="en-US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36141"/>
          </a:xfrm>
        </p:spPr>
        <p:txBody>
          <a:bodyPr/>
          <a:lstStyle/>
          <a:p>
            <a:r>
              <a:rPr lang="ru-RU" dirty="0" err="1" smtClean="0"/>
              <a:t>Переиспользуемый</a:t>
            </a:r>
            <a:r>
              <a:rPr lang="ru-RU" dirty="0" smtClean="0"/>
              <a:t> </a:t>
            </a:r>
            <a:r>
              <a:rPr lang="en-US" dirty="0" err="1" smtClean="0"/>
              <a:t>TextField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0539" y="1122744"/>
            <a:ext cx="11336742" cy="563231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500" dirty="0"/>
              <a:t>import React from 'react';</a:t>
            </a:r>
            <a:br>
              <a:rPr lang="en-US" sz="1500" dirty="0"/>
            </a:br>
            <a:r>
              <a:rPr lang="en-US" sz="1500" dirty="0"/>
              <a:t>import { View, Text, </a:t>
            </a:r>
            <a:r>
              <a:rPr lang="en-US" sz="1500" dirty="0" err="1"/>
              <a:t>TextInput</a:t>
            </a:r>
            <a:r>
              <a:rPr lang="en-US" sz="1500" dirty="0"/>
              <a:t> } from 'react-native';</a:t>
            </a:r>
            <a:br>
              <a:rPr lang="en-US" sz="1500" dirty="0"/>
            </a:br>
            <a:r>
              <a:rPr lang="en-US" sz="1500" dirty="0"/>
              <a:t>import { </a:t>
            </a:r>
            <a:r>
              <a:rPr lang="en-US" sz="1500" dirty="0" err="1"/>
              <a:t>useField</a:t>
            </a:r>
            <a:r>
              <a:rPr lang="en-US" sz="1500" dirty="0"/>
              <a:t> } from '</a:t>
            </a:r>
            <a:r>
              <a:rPr lang="en-US" sz="1500" dirty="0" err="1"/>
              <a:t>formik</a:t>
            </a:r>
            <a:r>
              <a:rPr lang="en-US" sz="1500" dirty="0"/>
              <a:t>';</a:t>
            </a:r>
            <a:br>
              <a:rPr lang="en-US" sz="1500" dirty="0"/>
            </a:br>
            <a:r>
              <a:rPr lang="en-US" sz="1500" dirty="0"/>
              <a:t/>
            </a:r>
            <a:br>
              <a:rPr lang="en-US" sz="1500" dirty="0"/>
            </a:br>
            <a:r>
              <a:rPr lang="en-US" sz="1500" dirty="0"/>
              <a:t>export function </a:t>
            </a:r>
            <a:r>
              <a:rPr lang="en-US" sz="1500" dirty="0" err="1"/>
              <a:t>TextField</a:t>
            </a:r>
            <a:r>
              <a:rPr lang="en-US" sz="1500" dirty="0"/>
              <a:t>({ name, label, multiline=false, ...props }){</a:t>
            </a:r>
            <a:br>
              <a:rPr lang="en-US" sz="1500" dirty="0"/>
            </a:br>
            <a:r>
              <a:rPr lang="en-US" sz="1500" dirty="0"/>
              <a:t>  </a:t>
            </a:r>
            <a:r>
              <a:rPr lang="en-US" sz="1500" dirty="0" err="1"/>
              <a:t>const</a:t>
            </a:r>
            <a:r>
              <a:rPr lang="en-US" sz="1500" dirty="0"/>
              <a:t> [field, meta, helpers] = </a:t>
            </a:r>
            <a:r>
              <a:rPr lang="en-US" sz="1500" dirty="0" err="1"/>
              <a:t>useField</a:t>
            </a:r>
            <a:r>
              <a:rPr lang="en-US" sz="1500" dirty="0"/>
              <a:t>(name);</a:t>
            </a:r>
            <a:br>
              <a:rPr lang="en-US" sz="1500" dirty="0"/>
            </a:br>
            <a:r>
              <a:rPr lang="en-US" sz="1500" dirty="0"/>
              <a:t>  return (</a:t>
            </a:r>
            <a:br>
              <a:rPr lang="en-US" sz="1500" dirty="0"/>
            </a:br>
            <a:r>
              <a:rPr lang="en-US" sz="1500" dirty="0"/>
              <a:t>    &lt;View style={{ marginBottom:12 }}&gt;</a:t>
            </a:r>
            <a:br>
              <a:rPr lang="en-US" sz="1500" dirty="0"/>
            </a:br>
            <a:r>
              <a:rPr lang="en-US" sz="1500" dirty="0"/>
              <a:t>      &lt;Text style={{ marginBottom:6 }}&gt;{label}&lt;/Text&gt;</a:t>
            </a:r>
            <a:br>
              <a:rPr lang="en-US" sz="1500" dirty="0"/>
            </a:br>
            <a:r>
              <a:rPr lang="en-US" sz="1500" dirty="0"/>
              <a:t>      &lt;</a:t>
            </a:r>
            <a:r>
              <a:rPr lang="en-US" sz="1500" dirty="0" err="1"/>
              <a:t>TextInput</a:t>
            </a:r>
            <a:r>
              <a:rPr lang="en-US" sz="1500" dirty="0"/>
              <a:t/>
            </a:r>
            <a:br>
              <a:rPr lang="en-US" sz="1500" dirty="0"/>
            </a:br>
            <a:r>
              <a:rPr lang="en-US" sz="1500" dirty="0"/>
              <a:t>        value={</a:t>
            </a:r>
            <a:r>
              <a:rPr lang="en-US" sz="1500" dirty="0" err="1"/>
              <a:t>field.value</a:t>
            </a:r>
            <a:r>
              <a:rPr lang="en-US" sz="1500" dirty="0"/>
              <a:t>}</a:t>
            </a:r>
            <a:br>
              <a:rPr lang="en-US" sz="1500" dirty="0"/>
            </a:br>
            <a:r>
              <a:rPr lang="en-US" sz="1500" dirty="0"/>
              <a:t>        </a:t>
            </a:r>
            <a:r>
              <a:rPr lang="en-US" sz="1500" dirty="0" err="1"/>
              <a:t>onChangeText</a:t>
            </a:r>
            <a:r>
              <a:rPr lang="en-US" sz="1500" dirty="0"/>
              <a:t>={</a:t>
            </a:r>
            <a:r>
              <a:rPr lang="en-US" sz="1500" dirty="0" err="1"/>
              <a:t>helpers.setValue</a:t>
            </a:r>
            <a:r>
              <a:rPr lang="en-US" sz="1500" dirty="0"/>
              <a:t>}</a:t>
            </a:r>
            <a:br>
              <a:rPr lang="en-US" sz="1500" dirty="0"/>
            </a:br>
            <a:r>
              <a:rPr lang="en-US" sz="1500" dirty="0"/>
              <a:t>        </a:t>
            </a:r>
            <a:r>
              <a:rPr lang="en-US" sz="1500" dirty="0" err="1"/>
              <a:t>onBlur</a:t>
            </a:r>
            <a:r>
              <a:rPr lang="en-US" sz="1500" dirty="0"/>
              <a:t>={() =&gt; </a:t>
            </a:r>
            <a:r>
              <a:rPr lang="en-US" sz="1500" dirty="0" err="1"/>
              <a:t>helpers.setTouched</a:t>
            </a:r>
            <a:r>
              <a:rPr lang="en-US" sz="1500" dirty="0"/>
              <a:t>(true)}</a:t>
            </a:r>
            <a:br>
              <a:rPr lang="en-US" sz="1500" dirty="0"/>
            </a:br>
            <a:r>
              <a:rPr lang="en-US" sz="1500" dirty="0"/>
              <a:t>        multiline={multiline}</a:t>
            </a:r>
            <a:br>
              <a:rPr lang="en-US" sz="1500" dirty="0"/>
            </a:br>
            <a:r>
              <a:rPr lang="en-US" sz="1500" dirty="0"/>
              <a:t>        style={{ borderWidth:1, </a:t>
            </a:r>
            <a:r>
              <a:rPr lang="en-US" sz="1500" dirty="0" err="1"/>
              <a:t>borderColor</a:t>
            </a:r>
            <a:r>
              <a:rPr lang="en-US" sz="1500" dirty="0"/>
              <a:t>: </a:t>
            </a:r>
            <a:r>
              <a:rPr lang="en-US" sz="1500" dirty="0" err="1"/>
              <a:t>meta.error</a:t>
            </a:r>
            <a:r>
              <a:rPr lang="en-US" sz="1500" dirty="0"/>
              <a:t> &amp;&amp; </a:t>
            </a:r>
            <a:r>
              <a:rPr lang="en-US" sz="1500" dirty="0" err="1"/>
              <a:t>meta.touched</a:t>
            </a:r>
            <a:r>
              <a:rPr lang="en-US" sz="1500" dirty="0"/>
              <a:t> ? 'tomato' : '#E5E7EB',</a:t>
            </a:r>
            <a:br>
              <a:rPr lang="en-US" sz="1500" dirty="0"/>
            </a:br>
            <a:r>
              <a:rPr lang="en-US" sz="1500" dirty="0"/>
              <a:t>                 padding:12, borderRadius:10 }}</a:t>
            </a:r>
            <a:br>
              <a:rPr lang="en-US" sz="1500" dirty="0"/>
            </a:br>
            <a:r>
              <a:rPr lang="en-US" sz="1500" dirty="0"/>
              <a:t>        {...props}</a:t>
            </a:r>
            <a:br>
              <a:rPr lang="en-US" sz="1500" dirty="0"/>
            </a:br>
            <a:r>
              <a:rPr lang="en-US" sz="1500" dirty="0"/>
              <a:t>      /&gt;</a:t>
            </a:r>
            <a:br>
              <a:rPr lang="en-US" sz="1500" dirty="0"/>
            </a:br>
            <a:r>
              <a:rPr lang="en-US" sz="1500" dirty="0"/>
              <a:t>      {</a:t>
            </a:r>
            <a:r>
              <a:rPr lang="en-US" sz="1500" dirty="0" err="1"/>
              <a:t>meta.error</a:t>
            </a:r>
            <a:r>
              <a:rPr lang="en-US" sz="1500" dirty="0"/>
              <a:t> &amp;&amp; </a:t>
            </a:r>
            <a:r>
              <a:rPr lang="en-US" sz="1500" dirty="0" err="1"/>
              <a:t>meta.touched</a:t>
            </a:r>
            <a:r>
              <a:rPr lang="en-US" sz="1500" dirty="0"/>
              <a:t> ? (</a:t>
            </a:r>
            <a:br>
              <a:rPr lang="en-US" sz="1500" dirty="0"/>
            </a:br>
            <a:r>
              <a:rPr lang="en-US" sz="1500" dirty="0"/>
              <a:t>        &lt;Text style={{ </a:t>
            </a:r>
            <a:r>
              <a:rPr lang="en-US" sz="1500" dirty="0" err="1"/>
              <a:t>color:'tomato</a:t>
            </a:r>
            <a:r>
              <a:rPr lang="en-US" sz="1500" dirty="0"/>
              <a:t>', marginTop:6 }}&gt;{</a:t>
            </a:r>
            <a:r>
              <a:rPr lang="en-US" sz="1500" dirty="0" err="1"/>
              <a:t>meta.error</a:t>
            </a:r>
            <a:r>
              <a:rPr lang="en-US" sz="1500" dirty="0"/>
              <a:t>}&lt;/Text&gt;</a:t>
            </a:r>
            <a:br>
              <a:rPr lang="en-US" sz="1500" dirty="0"/>
            </a:br>
            <a:r>
              <a:rPr lang="en-US" sz="1500" dirty="0"/>
              <a:t>      ) : null}</a:t>
            </a:r>
            <a:br>
              <a:rPr lang="en-US" sz="1500" dirty="0"/>
            </a:br>
            <a:r>
              <a:rPr lang="en-US" sz="1500" dirty="0"/>
              <a:t>    &lt;/View&gt;</a:t>
            </a:r>
            <a:br>
              <a:rPr lang="en-US" sz="1500" dirty="0"/>
            </a:br>
            <a:r>
              <a:rPr lang="en-US" sz="1500" dirty="0"/>
              <a:t>  );</a:t>
            </a:r>
            <a:br>
              <a:rPr lang="en-US" sz="1500" dirty="0"/>
            </a:br>
            <a:r>
              <a:rPr lang="en-US" sz="1500" dirty="0"/>
              <a:t>}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7354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36141"/>
          </a:xfrm>
        </p:spPr>
        <p:txBody>
          <a:bodyPr>
            <a:normAutofit fontScale="90000"/>
          </a:bodyPr>
          <a:lstStyle/>
          <a:p>
            <a:r>
              <a:rPr lang="ru-RU" dirty="0"/>
              <a:t>Категория (</a:t>
            </a:r>
            <a:r>
              <a:rPr lang="en-US" dirty="0" err="1"/>
              <a:t>SelectField</a:t>
            </a:r>
            <a:r>
              <a:rPr lang="en-US" dirty="0"/>
              <a:t>, </a:t>
            </a:r>
            <a:r>
              <a:rPr lang="ru-RU" dirty="0"/>
              <a:t>простой вариант)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0539" y="1122744"/>
            <a:ext cx="11336742" cy="581697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200" dirty="0"/>
              <a:t>import React, { </a:t>
            </a:r>
            <a:r>
              <a:rPr lang="en-US" sz="1200" dirty="0" err="1"/>
              <a:t>useState</a:t>
            </a:r>
            <a:r>
              <a:rPr lang="en-US" sz="1200" dirty="0"/>
              <a:t> } from 'react';</a:t>
            </a:r>
            <a:br>
              <a:rPr lang="en-US" sz="1200" dirty="0"/>
            </a:br>
            <a:r>
              <a:rPr lang="en-US" sz="1200" dirty="0"/>
              <a:t>import { View, Text, </a:t>
            </a:r>
            <a:r>
              <a:rPr lang="en-US" sz="1200" dirty="0" err="1"/>
              <a:t>Pressable</a:t>
            </a:r>
            <a:r>
              <a:rPr lang="en-US" sz="1200" dirty="0"/>
              <a:t>, Modal, </a:t>
            </a:r>
            <a:r>
              <a:rPr lang="en-US" sz="1200" dirty="0" err="1"/>
              <a:t>FlatList</a:t>
            </a:r>
            <a:r>
              <a:rPr lang="en-US" sz="1200" dirty="0"/>
              <a:t> } from 'react-native';</a:t>
            </a:r>
            <a:br>
              <a:rPr lang="en-US" sz="1200" dirty="0"/>
            </a:br>
            <a:r>
              <a:rPr lang="en-US" sz="1200" dirty="0"/>
              <a:t>import { </a:t>
            </a:r>
            <a:r>
              <a:rPr lang="en-US" sz="1200" dirty="0" err="1"/>
              <a:t>useField</a:t>
            </a:r>
            <a:r>
              <a:rPr lang="en-US" sz="1200" dirty="0"/>
              <a:t> } from '</a:t>
            </a:r>
            <a:r>
              <a:rPr lang="en-US" sz="1200" dirty="0" err="1"/>
              <a:t>formik</a:t>
            </a:r>
            <a:r>
              <a:rPr lang="en-US" sz="1200" dirty="0"/>
              <a:t>';</a:t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err="1"/>
              <a:t>const</a:t>
            </a:r>
            <a:r>
              <a:rPr lang="en-US" sz="1200" dirty="0"/>
              <a:t> CATEGORIES = ['</a:t>
            </a:r>
            <a:r>
              <a:rPr lang="ru-RU" sz="1200" dirty="0"/>
              <a:t>Работа', 'Учёба', 'Личное'];</a:t>
            </a:r>
            <a:br>
              <a:rPr lang="ru-RU" sz="1200" dirty="0"/>
            </a:br>
            <a:r>
              <a:rPr lang="ru-RU" sz="1200" dirty="0"/>
              <a:t/>
            </a:r>
            <a:br>
              <a:rPr lang="ru-RU" sz="1200" dirty="0"/>
            </a:br>
            <a:r>
              <a:rPr lang="en-US" sz="1200" dirty="0"/>
              <a:t>export function </a:t>
            </a:r>
            <a:r>
              <a:rPr lang="en-US" sz="1200" dirty="0" err="1"/>
              <a:t>SelectField</a:t>
            </a:r>
            <a:r>
              <a:rPr lang="en-US" sz="1200" dirty="0"/>
              <a:t>({ name, label }){</a:t>
            </a:r>
            <a:br>
              <a:rPr lang="en-US" sz="1200" dirty="0"/>
            </a:br>
            <a:r>
              <a:rPr lang="en-US" sz="1200" dirty="0"/>
              <a:t>  </a:t>
            </a:r>
            <a:r>
              <a:rPr lang="en-US" sz="1200" dirty="0" err="1"/>
              <a:t>const</a:t>
            </a:r>
            <a:r>
              <a:rPr lang="en-US" sz="1200" dirty="0"/>
              <a:t> [open, </a:t>
            </a:r>
            <a:r>
              <a:rPr lang="en-US" sz="1200" dirty="0" err="1"/>
              <a:t>setOpen</a:t>
            </a:r>
            <a:r>
              <a:rPr lang="en-US" sz="1200" dirty="0"/>
              <a:t>] = </a:t>
            </a:r>
            <a:r>
              <a:rPr lang="en-US" sz="1200" dirty="0" err="1"/>
              <a:t>useState</a:t>
            </a:r>
            <a:r>
              <a:rPr lang="en-US" sz="1200" dirty="0"/>
              <a:t>(false);</a:t>
            </a:r>
            <a:br>
              <a:rPr lang="en-US" sz="1200" dirty="0"/>
            </a:br>
            <a:r>
              <a:rPr lang="en-US" sz="1200" dirty="0"/>
              <a:t>  </a:t>
            </a:r>
            <a:r>
              <a:rPr lang="en-US" sz="1200" dirty="0" err="1"/>
              <a:t>const</a:t>
            </a:r>
            <a:r>
              <a:rPr lang="en-US" sz="1200" dirty="0"/>
              <a:t> [, meta, helpers] = </a:t>
            </a:r>
            <a:r>
              <a:rPr lang="en-US" sz="1200" dirty="0" err="1"/>
              <a:t>useField</a:t>
            </a:r>
            <a:r>
              <a:rPr lang="en-US" sz="1200" dirty="0"/>
              <a:t>(name);</a:t>
            </a:r>
            <a:br>
              <a:rPr lang="en-US" sz="1200" dirty="0"/>
            </a:br>
            <a:r>
              <a:rPr lang="en-US" sz="1200" dirty="0"/>
              <a:t>  return (</a:t>
            </a:r>
            <a:br>
              <a:rPr lang="en-US" sz="1200" dirty="0"/>
            </a:br>
            <a:r>
              <a:rPr lang="en-US" sz="1200" dirty="0"/>
              <a:t>    &lt;View style={{ marginBottom:12 }}&gt;</a:t>
            </a:r>
            <a:br>
              <a:rPr lang="en-US" sz="1200" dirty="0"/>
            </a:br>
            <a:r>
              <a:rPr lang="en-US" sz="1200" dirty="0"/>
              <a:t>      &lt;Text style={{ marginBottom:6 }}&gt;{label}&lt;/Text&gt;</a:t>
            </a:r>
            <a:br>
              <a:rPr lang="en-US" sz="1200" dirty="0"/>
            </a:br>
            <a:r>
              <a:rPr lang="en-US" sz="1200" dirty="0"/>
              <a:t>      &lt;</a:t>
            </a:r>
            <a:r>
              <a:rPr lang="en-US" sz="1200" dirty="0" err="1"/>
              <a:t>Pressable</a:t>
            </a:r>
            <a:r>
              <a:rPr lang="en-US" sz="1200" dirty="0"/>
              <a:t> </a:t>
            </a:r>
            <a:r>
              <a:rPr lang="en-US" sz="1200" dirty="0" err="1"/>
              <a:t>onPress</a:t>
            </a:r>
            <a:r>
              <a:rPr lang="en-US" sz="1200" dirty="0"/>
              <a:t>={() =&gt; </a:t>
            </a:r>
            <a:r>
              <a:rPr lang="en-US" sz="1200" dirty="0" err="1"/>
              <a:t>setOpen</a:t>
            </a:r>
            <a:r>
              <a:rPr lang="en-US" sz="1200" dirty="0"/>
              <a:t>(true)} style={{ borderWidth:1, </a:t>
            </a:r>
            <a:r>
              <a:rPr lang="en-US" sz="1200" dirty="0" err="1"/>
              <a:t>borderColor</a:t>
            </a:r>
            <a:r>
              <a:rPr lang="en-US" sz="1200" dirty="0"/>
              <a:t>:'#E5E7EB', padding:12, borderRadius:10 }}&gt;</a:t>
            </a:r>
            <a:br>
              <a:rPr lang="en-US" sz="1200" dirty="0"/>
            </a:br>
            <a:r>
              <a:rPr lang="en-US" sz="1200" dirty="0"/>
              <a:t>        &lt;Text&gt;{</a:t>
            </a:r>
            <a:r>
              <a:rPr lang="en-US" sz="1200" dirty="0" err="1"/>
              <a:t>meta.value</a:t>
            </a:r>
            <a:r>
              <a:rPr lang="en-US" sz="1200" dirty="0"/>
              <a:t> || '</a:t>
            </a:r>
            <a:r>
              <a:rPr lang="ru-RU" sz="1200" dirty="0"/>
              <a:t>Выберите категорию'}&lt;/</a:t>
            </a:r>
            <a:r>
              <a:rPr lang="en-US" sz="1200" dirty="0"/>
              <a:t>Text&gt;</a:t>
            </a:r>
            <a:br>
              <a:rPr lang="en-US" sz="1200" dirty="0"/>
            </a:br>
            <a:r>
              <a:rPr lang="en-US" sz="1200" dirty="0"/>
              <a:t>      &lt;/</a:t>
            </a:r>
            <a:r>
              <a:rPr lang="en-US" sz="1200" dirty="0" err="1"/>
              <a:t>Pressable</a:t>
            </a:r>
            <a:r>
              <a:rPr lang="en-US" sz="1200" dirty="0"/>
              <a:t>&gt;</a:t>
            </a:r>
            <a:br>
              <a:rPr lang="en-US" sz="1200" dirty="0"/>
            </a:br>
            <a:r>
              <a:rPr lang="en-US" sz="1200" dirty="0"/>
              <a:t>      {</a:t>
            </a:r>
            <a:r>
              <a:rPr lang="en-US" sz="1200" dirty="0" err="1"/>
              <a:t>meta.error</a:t>
            </a:r>
            <a:r>
              <a:rPr lang="en-US" sz="1200" dirty="0"/>
              <a:t> &amp;&amp; </a:t>
            </a:r>
            <a:r>
              <a:rPr lang="en-US" sz="1200" dirty="0" err="1"/>
              <a:t>meta.touched</a:t>
            </a:r>
            <a:r>
              <a:rPr lang="en-US" sz="1200" dirty="0"/>
              <a:t> ? &lt;Text style={{ </a:t>
            </a:r>
            <a:r>
              <a:rPr lang="en-US" sz="1200" dirty="0" err="1"/>
              <a:t>color:'tomato</a:t>
            </a:r>
            <a:r>
              <a:rPr lang="en-US" sz="1200" dirty="0"/>
              <a:t>' }}&gt;{</a:t>
            </a:r>
            <a:r>
              <a:rPr lang="en-US" sz="1200" dirty="0" err="1"/>
              <a:t>meta.error</a:t>
            </a:r>
            <a:r>
              <a:rPr lang="en-US" sz="1200" dirty="0"/>
              <a:t>}&lt;/Text&gt; : null}</a:t>
            </a:r>
            <a:br>
              <a:rPr lang="en-US" sz="1200" dirty="0"/>
            </a:br>
            <a:r>
              <a:rPr lang="en-US" sz="1200" dirty="0"/>
              <a:t>      &lt;Modal visible={open} transparent </a:t>
            </a:r>
            <a:r>
              <a:rPr lang="en-US" sz="1200" dirty="0" err="1"/>
              <a:t>animationType</a:t>
            </a:r>
            <a:r>
              <a:rPr lang="en-US" sz="1200" dirty="0"/>
              <a:t>="slide"&gt;</a:t>
            </a:r>
            <a:br>
              <a:rPr lang="en-US" sz="1200" dirty="0"/>
            </a:br>
            <a:r>
              <a:rPr lang="en-US" sz="1200" dirty="0"/>
              <a:t>        &lt;View style={{ flex:1, </a:t>
            </a:r>
            <a:r>
              <a:rPr lang="en-US" sz="1200" dirty="0" err="1"/>
              <a:t>backgroundColor</a:t>
            </a:r>
            <a:r>
              <a:rPr lang="en-US" sz="1200" dirty="0"/>
              <a:t>:'#00000066', </a:t>
            </a:r>
            <a:r>
              <a:rPr lang="en-US" sz="1200" dirty="0" err="1"/>
              <a:t>justifyContent</a:t>
            </a:r>
            <a:r>
              <a:rPr lang="en-US" sz="1200" dirty="0"/>
              <a:t>:'center' }}&gt;</a:t>
            </a:r>
            <a:br>
              <a:rPr lang="en-US" sz="1200" dirty="0"/>
            </a:br>
            <a:r>
              <a:rPr lang="en-US" sz="1200" dirty="0"/>
              <a:t>          &lt;View style={{ margin:24, </a:t>
            </a:r>
            <a:r>
              <a:rPr lang="en-US" sz="1200" dirty="0" err="1"/>
              <a:t>backgroundColor</a:t>
            </a:r>
            <a:r>
              <a:rPr lang="en-US" sz="1200" dirty="0"/>
              <a:t>:'white', borderRadius:12, padding:12 }}&gt;</a:t>
            </a:r>
            <a:br>
              <a:rPr lang="en-US" sz="1200" dirty="0"/>
            </a:br>
            <a:r>
              <a:rPr lang="en-US" sz="1200" dirty="0"/>
              <a:t>            &lt;</a:t>
            </a:r>
            <a:r>
              <a:rPr lang="en-US" sz="1200" dirty="0" err="1"/>
              <a:t>FlatList</a:t>
            </a:r>
            <a:r>
              <a:rPr lang="en-US" sz="1200" dirty="0"/>
              <a:t> data={CATEGORIES} </a:t>
            </a:r>
            <a:r>
              <a:rPr lang="en-US" sz="1200" dirty="0" err="1"/>
              <a:t>keyExtractor</a:t>
            </a:r>
            <a:r>
              <a:rPr lang="en-US" sz="1200" dirty="0"/>
              <a:t>={x=&gt;x}</a:t>
            </a:r>
            <a:br>
              <a:rPr lang="en-US" sz="1200" dirty="0"/>
            </a:br>
            <a:r>
              <a:rPr lang="en-US" sz="1200" dirty="0"/>
              <a:t>              </a:t>
            </a:r>
            <a:r>
              <a:rPr lang="en-US" sz="1200" dirty="0" err="1"/>
              <a:t>renderItem</a:t>
            </a:r>
            <a:r>
              <a:rPr lang="en-US" sz="1200" dirty="0"/>
              <a:t>={({item}) =&gt; (</a:t>
            </a:r>
            <a:br>
              <a:rPr lang="en-US" sz="1200" dirty="0"/>
            </a:br>
            <a:r>
              <a:rPr lang="en-US" sz="1200" dirty="0"/>
              <a:t>                &lt;</a:t>
            </a:r>
            <a:r>
              <a:rPr lang="en-US" sz="1200" dirty="0" err="1"/>
              <a:t>Pressable</a:t>
            </a:r>
            <a:r>
              <a:rPr lang="en-US" sz="1200" dirty="0"/>
              <a:t> </a:t>
            </a:r>
            <a:r>
              <a:rPr lang="en-US" sz="1200" dirty="0" err="1"/>
              <a:t>onPress</a:t>
            </a:r>
            <a:r>
              <a:rPr lang="en-US" sz="1200" dirty="0"/>
              <a:t>={() =&gt; { </a:t>
            </a:r>
            <a:r>
              <a:rPr lang="en-US" sz="1200" dirty="0" err="1"/>
              <a:t>helpers.setValue</a:t>
            </a:r>
            <a:r>
              <a:rPr lang="en-US" sz="1200" dirty="0"/>
              <a:t>(item); </a:t>
            </a:r>
            <a:r>
              <a:rPr lang="en-US" sz="1200" dirty="0" err="1"/>
              <a:t>setOpen</a:t>
            </a:r>
            <a:r>
              <a:rPr lang="en-US" sz="1200" dirty="0"/>
              <a:t>(false); }}</a:t>
            </a:r>
            <a:br>
              <a:rPr lang="en-US" sz="1200" dirty="0"/>
            </a:br>
            <a:r>
              <a:rPr lang="en-US" sz="1200" dirty="0"/>
              <a:t>                  style={{ padding:14 }}&gt;</a:t>
            </a:r>
            <a:br>
              <a:rPr lang="en-US" sz="1200" dirty="0"/>
            </a:br>
            <a:r>
              <a:rPr lang="en-US" sz="1200" dirty="0"/>
              <a:t>                  &lt;Text&gt;{item}&lt;/Text&gt;</a:t>
            </a:r>
            <a:br>
              <a:rPr lang="en-US" sz="1200" dirty="0"/>
            </a:br>
            <a:r>
              <a:rPr lang="en-US" sz="1200" dirty="0"/>
              <a:t>                &lt;/</a:t>
            </a:r>
            <a:r>
              <a:rPr lang="en-US" sz="1200" dirty="0" err="1"/>
              <a:t>Pressable</a:t>
            </a:r>
            <a:r>
              <a:rPr lang="en-US" sz="1200" dirty="0"/>
              <a:t>&gt;</a:t>
            </a:r>
            <a:br>
              <a:rPr lang="en-US" sz="1200" dirty="0"/>
            </a:br>
            <a:r>
              <a:rPr lang="en-US" sz="1200" dirty="0"/>
              <a:t>              )}</a:t>
            </a:r>
            <a:br>
              <a:rPr lang="en-US" sz="1200" dirty="0"/>
            </a:br>
            <a:r>
              <a:rPr lang="en-US" sz="1200" dirty="0"/>
              <a:t>            /&gt;</a:t>
            </a:r>
            <a:br>
              <a:rPr lang="en-US" sz="1200" dirty="0"/>
            </a:br>
            <a:r>
              <a:rPr lang="en-US" sz="1200" dirty="0"/>
              <a:t>          &lt;/View&gt;</a:t>
            </a:r>
            <a:br>
              <a:rPr lang="en-US" sz="1200" dirty="0"/>
            </a:br>
            <a:r>
              <a:rPr lang="en-US" sz="1200" dirty="0"/>
              <a:t>        &lt;/View&gt;</a:t>
            </a:r>
            <a:br>
              <a:rPr lang="en-US" sz="1200" dirty="0"/>
            </a:br>
            <a:r>
              <a:rPr lang="en-US" sz="1200" dirty="0"/>
              <a:t>      &lt;/Modal&gt;</a:t>
            </a:r>
            <a:br>
              <a:rPr lang="en-US" sz="1200" dirty="0"/>
            </a:br>
            <a:r>
              <a:rPr lang="en-US" sz="1200" dirty="0"/>
              <a:t>    &lt;/View</a:t>
            </a:r>
            <a:r>
              <a:rPr lang="en-US" sz="1200" dirty="0" smtClean="0"/>
              <a:t>&gt;  );</a:t>
            </a:r>
            <a:r>
              <a:rPr lang="ru-RU" sz="1200" dirty="0" smtClean="0"/>
              <a:t>	</a:t>
            </a:r>
            <a:r>
              <a:rPr lang="en-US" sz="1200" dirty="0" smtClean="0"/>
              <a:t>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2451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36141"/>
          </a:xfrm>
        </p:spPr>
        <p:txBody>
          <a:bodyPr>
            <a:normAutofit/>
          </a:bodyPr>
          <a:lstStyle/>
          <a:p>
            <a:r>
              <a:rPr lang="ru-RU" dirty="0"/>
              <a:t>Дата (</a:t>
            </a:r>
            <a:r>
              <a:rPr lang="en-US" dirty="0" err="1"/>
              <a:t>DateTimePicker</a:t>
            </a:r>
            <a:r>
              <a:rPr lang="en-US" dirty="0"/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0539" y="1122744"/>
            <a:ext cx="11336742" cy="575542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/>
              <a:t>import React, { </a:t>
            </a:r>
            <a:r>
              <a:rPr lang="en-US" sz="1600" dirty="0" err="1"/>
              <a:t>useState</a:t>
            </a:r>
            <a:r>
              <a:rPr lang="en-US" sz="1600" dirty="0"/>
              <a:t> } from 'react';</a:t>
            </a:r>
            <a:br>
              <a:rPr lang="en-US" sz="1600" dirty="0"/>
            </a:br>
            <a:r>
              <a:rPr lang="en-US" sz="1600" dirty="0"/>
              <a:t>import { View, Text, </a:t>
            </a:r>
            <a:r>
              <a:rPr lang="en-US" sz="1600" dirty="0" err="1"/>
              <a:t>Pressable</a:t>
            </a:r>
            <a:r>
              <a:rPr lang="en-US" sz="1600" dirty="0"/>
              <a:t> } from 'react-native';</a:t>
            </a:r>
            <a:br>
              <a:rPr lang="en-US" sz="1600" dirty="0"/>
            </a:br>
            <a:r>
              <a:rPr lang="en-US" sz="1600" dirty="0"/>
              <a:t>import </a:t>
            </a:r>
            <a:r>
              <a:rPr lang="en-US" sz="1600" dirty="0" err="1"/>
              <a:t>DateTimePicker</a:t>
            </a:r>
            <a:r>
              <a:rPr lang="en-US" sz="1600" dirty="0"/>
              <a:t> from '@react-native-community/</a:t>
            </a:r>
            <a:r>
              <a:rPr lang="en-US" sz="1600" dirty="0" err="1"/>
              <a:t>datetimepicker</a:t>
            </a:r>
            <a:r>
              <a:rPr lang="en-US" sz="1600" dirty="0"/>
              <a:t>';</a:t>
            </a:r>
            <a:br>
              <a:rPr lang="en-US" sz="1600" dirty="0"/>
            </a:br>
            <a:r>
              <a:rPr lang="en-US" sz="1600" dirty="0"/>
              <a:t>import { </a:t>
            </a:r>
            <a:r>
              <a:rPr lang="en-US" sz="1600" dirty="0" err="1"/>
              <a:t>useField</a:t>
            </a:r>
            <a:r>
              <a:rPr lang="en-US" sz="1600" dirty="0"/>
              <a:t> } from '</a:t>
            </a:r>
            <a:r>
              <a:rPr lang="en-US" sz="1600" dirty="0" err="1"/>
              <a:t>formik</a:t>
            </a:r>
            <a:r>
              <a:rPr lang="en-US" sz="1600" dirty="0"/>
              <a:t>';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export function </a:t>
            </a:r>
            <a:r>
              <a:rPr lang="en-US" sz="1600" dirty="0" err="1"/>
              <a:t>DateField</a:t>
            </a:r>
            <a:r>
              <a:rPr lang="en-US" sz="1600" dirty="0"/>
              <a:t>({ name, label }){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const</a:t>
            </a:r>
            <a:r>
              <a:rPr lang="en-US" sz="1600" dirty="0"/>
              <a:t> [, meta, helpers] = </a:t>
            </a:r>
            <a:r>
              <a:rPr lang="en-US" sz="1600" dirty="0" err="1"/>
              <a:t>useField</a:t>
            </a:r>
            <a:r>
              <a:rPr lang="en-US" sz="1600" dirty="0"/>
              <a:t>(name);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const</a:t>
            </a:r>
            <a:r>
              <a:rPr lang="en-US" sz="1600" dirty="0"/>
              <a:t> [show, </a:t>
            </a:r>
            <a:r>
              <a:rPr lang="en-US" sz="1600" dirty="0" err="1"/>
              <a:t>setShow</a:t>
            </a:r>
            <a:r>
              <a:rPr lang="en-US" sz="1600" dirty="0"/>
              <a:t>] = </a:t>
            </a:r>
            <a:r>
              <a:rPr lang="en-US" sz="1600" dirty="0" err="1"/>
              <a:t>useState</a:t>
            </a:r>
            <a:r>
              <a:rPr lang="en-US" sz="1600" dirty="0"/>
              <a:t>(false);</a:t>
            </a:r>
            <a:br>
              <a:rPr lang="en-US" sz="1600" dirty="0"/>
            </a:br>
            <a:r>
              <a:rPr lang="en-US" sz="1600" dirty="0"/>
              <a:t>  return (</a:t>
            </a:r>
            <a:br>
              <a:rPr lang="en-US" sz="1600" dirty="0"/>
            </a:br>
            <a:r>
              <a:rPr lang="en-US" sz="1600" dirty="0"/>
              <a:t>    &lt;View style={{ marginBottom:12 }}&gt;</a:t>
            </a:r>
            <a:br>
              <a:rPr lang="en-US" sz="1600" dirty="0"/>
            </a:br>
            <a:r>
              <a:rPr lang="en-US" sz="1600" dirty="0"/>
              <a:t>      &lt;Text style={{ marginBottom:6 }}&gt;{label}&lt;/Text&gt;</a:t>
            </a:r>
            <a:br>
              <a:rPr lang="en-US" sz="1600" dirty="0"/>
            </a:br>
            <a:r>
              <a:rPr lang="en-US" sz="1600" dirty="0"/>
              <a:t>      &lt;</a:t>
            </a:r>
            <a:r>
              <a:rPr lang="en-US" sz="1600" dirty="0" err="1"/>
              <a:t>Pressable</a:t>
            </a:r>
            <a:r>
              <a:rPr lang="en-US" sz="1600" dirty="0"/>
              <a:t> </a:t>
            </a:r>
            <a:r>
              <a:rPr lang="en-US" sz="1600" dirty="0" err="1"/>
              <a:t>onPress</a:t>
            </a:r>
            <a:r>
              <a:rPr lang="en-US" sz="1600" dirty="0"/>
              <a:t>={() =&gt; </a:t>
            </a:r>
            <a:r>
              <a:rPr lang="en-US" sz="1600" dirty="0" err="1"/>
              <a:t>setShow</a:t>
            </a:r>
            <a:r>
              <a:rPr lang="en-US" sz="1600" dirty="0"/>
              <a:t>(true)} style={{ borderWidth:1, </a:t>
            </a:r>
            <a:r>
              <a:rPr lang="en-US" sz="1600" dirty="0" err="1"/>
              <a:t>borderColor</a:t>
            </a:r>
            <a:r>
              <a:rPr lang="en-US" sz="1600" dirty="0"/>
              <a:t>:'#E5E7EB', padding:12, borderRadius:10 }}&gt;</a:t>
            </a:r>
            <a:br>
              <a:rPr lang="en-US" sz="1600" dirty="0"/>
            </a:br>
            <a:r>
              <a:rPr lang="en-US" sz="1600" dirty="0"/>
              <a:t>        &lt;Text&gt;{new Date(</a:t>
            </a:r>
            <a:r>
              <a:rPr lang="en-US" sz="1600" dirty="0" err="1"/>
              <a:t>meta.value</a:t>
            </a:r>
            <a:r>
              <a:rPr lang="en-US" sz="1600" dirty="0"/>
              <a:t>).</a:t>
            </a:r>
            <a:r>
              <a:rPr lang="en-US" sz="1600" dirty="0" err="1"/>
              <a:t>toLocaleDateString</a:t>
            </a:r>
            <a:r>
              <a:rPr lang="en-US" sz="1600" dirty="0"/>
              <a:t>()}&lt;/Text&gt;</a:t>
            </a:r>
            <a:br>
              <a:rPr lang="en-US" sz="1600" dirty="0"/>
            </a:br>
            <a:r>
              <a:rPr lang="en-US" sz="1600" dirty="0"/>
              <a:t>      &lt;/</a:t>
            </a:r>
            <a:r>
              <a:rPr lang="en-US" sz="1600" dirty="0" err="1"/>
              <a:t>Pressable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      {show &amp;&amp; (</a:t>
            </a:r>
            <a:br>
              <a:rPr lang="en-US" sz="1600" dirty="0"/>
            </a:br>
            <a:r>
              <a:rPr lang="en-US" sz="1600" dirty="0"/>
              <a:t>        &lt;</a:t>
            </a:r>
            <a:r>
              <a:rPr lang="en-US" sz="1600" dirty="0" err="1"/>
              <a:t>DateTimePicker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          value={new Date(</a:t>
            </a:r>
            <a:r>
              <a:rPr lang="en-US" sz="1600" dirty="0" err="1"/>
              <a:t>meta.value</a:t>
            </a:r>
            <a:r>
              <a:rPr lang="en-US" sz="1600" dirty="0"/>
              <a:t>)}</a:t>
            </a:r>
            <a:br>
              <a:rPr lang="en-US" sz="1600" dirty="0"/>
            </a:br>
            <a:r>
              <a:rPr lang="en-US" sz="1600" dirty="0"/>
              <a:t>          mode="date"</a:t>
            </a:r>
            <a:br>
              <a:rPr lang="en-US" sz="1600" dirty="0"/>
            </a:br>
            <a:r>
              <a:rPr lang="en-US" sz="1600" dirty="0"/>
              <a:t>          </a:t>
            </a:r>
            <a:r>
              <a:rPr lang="en-US" sz="1600" dirty="0" err="1"/>
              <a:t>onChange</a:t>
            </a:r>
            <a:r>
              <a:rPr lang="en-US" sz="1600" dirty="0"/>
              <a:t>={(_, d) =&gt; { </a:t>
            </a:r>
            <a:r>
              <a:rPr lang="en-US" sz="1600" dirty="0" err="1"/>
              <a:t>setShow</a:t>
            </a:r>
            <a:r>
              <a:rPr lang="en-US" sz="1600" dirty="0"/>
              <a:t>(false); if (d) </a:t>
            </a:r>
            <a:r>
              <a:rPr lang="en-US" sz="1600" dirty="0" err="1"/>
              <a:t>helpers.setValue</a:t>
            </a:r>
            <a:r>
              <a:rPr lang="en-US" sz="1600" dirty="0"/>
              <a:t>(d); }}</a:t>
            </a:r>
            <a:br>
              <a:rPr lang="en-US" sz="1600" dirty="0"/>
            </a:br>
            <a:r>
              <a:rPr lang="en-US" sz="1600" dirty="0"/>
              <a:t>        /&gt;</a:t>
            </a:r>
            <a:br>
              <a:rPr lang="en-US" sz="1600" dirty="0"/>
            </a:br>
            <a:r>
              <a:rPr lang="en-US" sz="1600" dirty="0"/>
              <a:t>      )}</a:t>
            </a:r>
            <a:br>
              <a:rPr lang="en-US" sz="1600" dirty="0"/>
            </a:br>
            <a:r>
              <a:rPr lang="en-US" sz="1600" dirty="0"/>
              <a:t>    &lt;/View&gt;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smtClean="0"/>
              <a:t>);</a:t>
            </a:r>
            <a:r>
              <a:rPr lang="ru-RU" sz="1600" dirty="0" smtClean="0"/>
              <a:t>	</a:t>
            </a:r>
            <a:r>
              <a:rPr lang="en-US" sz="1600" dirty="0" smtClean="0"/>
              <a:t>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7252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36141"/>
          </a:xfrm>
        </p:spPr>
        <p:txBody>
          <a:bodyPr>
            <a:normAutofit fontScale="90000"/>
          </a:bodyPr>
          <a:lstStyle/>
          <a:p>
            <a:r>
              <a:rPr lang="ru-RU" dirty="0"/>
              <a:t>Изображение (</a:t>
            </a:r>
            <a:r>
              <a:rPr lang="en-US" dirty="0"/>
              <a:t>react-native-image-picker)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0539" y="1122744"/>
            <a:ext cx="11336742" cy="550920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/>
              <a:t>import { </a:t>
            </a:r>
            <a:r>
              <a:rPr lang="en-US" sz="1600" dirty="0" err="1"/>
              <a:t>launchImageLibrary</a:t>
            </a:r>
            <a:r>
              <a:rPr lang="en-US" sz="1600" dirty="0"/>
              <a:t> } from 'react-native-image-picker';</a:t>
            </a:r>
            <a:br>
              <a:rPr lang="en-US" sz="1600" dirty="0"/>
            </a:br>
            <a:r>
              <a:rPr lang="en-US" sz="1600" dirty="0"/>
              <a:t>import { </a:t>
            </a:r>
            <a:r>
              <a:rPr lang="en-US" sz="1600" dirty="0" err="1"/>
              <a:t>useField</a:t>
            </a:r>
            <a:r>
              <a:rPr lang="en-US" sz="1600" dirty="0"/>
              <a:t> } from '</a:t>
            </a:r>
            <a:r>
              <a:rPr lang="en-US" sz="1600" dirty="0" err="1"/>
              <a:t>formik</a:t>
            </a:r>
            <a:r>
              <a:rPr lang="en-US" sz="1600" dirty="0"/>
              <a:t>';</a:t>
            </a:r>
            <a:br>
              <a:rPr lang="en-US" sz="1600" dirty="0"/>
            </a:br>
            <a:r>
              <a:rPr lang="en-US" sz="1600" dirty="0"/>
              <a:t>import { View, Text, Image, </a:t>
            </a:r>
            <a:r>
              <a:rPr lang="en-US" sz="1600" dirty="0" err="1"/>
              <a:t>Pressable</a:t>
            </a:r>
            <a:r>
              <a:rPr lang="en-US" sz="1600" dirty="0"/>
              <a:t> } from 'react-native';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export function </a:t>
            </a:r>
            <a:r>
              <a:rPr lang="en-US" sz="1600" dirty="0" err="1"/>
              <a:t>ImageField</a:t>
            </a:r>
            <a:r>
              <a:rPr lang="en-US" sz="1600" dirty="0"/>
              <a:t>({ name }){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const</a:t>
            </a:r>
            <a:r>
              <a:rPr lang="en-US" sz="1600" dirty="0"/>
              <a:t> [ , meta, helpers] = </a:t>
            </a:r>
            <a:r>
              <a:rPr lang="en-US" sz="1600" dirty="0" err="1"/>
              <a:t>useField</a:t>
            </a:r>
            <a:r>
              <a:rPr lang="en-US" sz="1600" dirty="0"/>
              <a:t>(name);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err="1"/>
              <a:t>const</a:t>
            </a:r>
            <a:r>
              <a:rPr lang="en-US" sz="1600" dirty="0"/>
              <a:t> pick = </a:t>
            </a:r>
            <a:r>
              <a:rPr lang="en-US" sz="1600" dirty="0" err="1"/>
              <a:t>async</a:t>
            </a:r>
            <a:r>
              <a:rPr lang="en-US" sz="1600" dirty="0"/>
              <a:t> () =&gt; {</a:t>
            </a:r>
            <a:br>
              <a:rPr lang="en-US" sz="1600" dirty="0"/>
            </a:br>
            <a:r>
              <a:rPr lang="en-US" sz="1600" dirty="0"/>
              <a:t>    </a:t>
            </a:r>
            <a:r>
              <a:rPr lang="en-US" sz="1600" dirty="0" err="1"/>
              <a:t>const</a:t>
            </a:r>
            <a:r>
              <a:rPr lang="en-US" sz="1600" dirty="0"/>
              <a:t> res = await </a:t>
            </a:r>
            <a:r>
              <a:rPr lang="en-US" sz="1600" dirty="0" err="1"/>
              <a:t>launchImageLibrary</a:t>
            </a:r>
            <a:r>
              <a:rPr lang="en-US" sz="1600" dirty="0"/>
              <a:t>({ </a:t>
            </a:r>
            <a:r>
              <a:rPr lang="en-US" sz="1600" dirty="0" err="1"/>
              <a:t>mediaType</a:t>
            </a:r>
            <a:r>
              <a:rPr lang="en-US" sz="1600" dirty="0"/>
              <a:t>:'photo', selectionLimit:1 });</a:t>
            </a:r>
            <a:br>
              <a:rPr lang="en-US" sz="1600" dirty="0"/>
            </a:br>
            <a:r>
              <a:rPr lang="en-US" sz="1600" dirty="0"/>
              <a:t>    if (!</a:t>
            </a:r>
            <a:r>
              <a:rPr lang="en-US" sz="1600" dirty="0" err="1"/>
              <a:t>res.didCancel</a:t>
            </a:r>
            <a:r>
              <a:rPr lang="en-US" sz="1600" dirty="0"/>
              <a:t> &amp;&amp; </a:t>
            </a:r>
            <a:r>
              <a:rPr lang="en-US" sz="1600" dirty="0" err="1"/>
              <a:t>res.assets</a:t>
            </a:r>
            <a:r>
              <a:rPr lang="en-US" sz="1600" dirty="0"/>
              <a:t> &amp;&amp; </a:t>
            </a:r>
            <a:r>
              <a:rPr lang="en-US" sz="1600" dirty="0" err="1"/>
              <a:t>res.assets.length</a:t>
            </a:r>
            <a:r>
              <a:rPr lang="en-US" sz="1600" dirty="0"/>
              <a:t>) {</a:t>
            </a:r>
            <a:br>
              <a:rPr lang="en-US" sz="1600" dirty="0"/>
            </a:br>
            <a:r>
              <a:rPr lang="en-US" sz="1600" dirty="0"/>
              <a:t>      </a:t>
            </a:r>
            <a:r>
              <a:rPr lang="en-US" sz="1600" dirty="0" err="1"/>
              <a:t>helpers.setValue</a:t>
            </a:r>
            <a:r>
              <a:rPr lang="en-US" sz="1600" dirty="0"/>
              <a:t>(</a:t>
            </a:r>
            <a:r>
              <a:rPr lang="en-US" sz="1600" dirty="0" err="1"/>
              <a:t>res.assets</a:t>
            </a:r>
            <a:r>
              <a:rPr lang="en-US" sz="1600" dirty="0"/>
              <a:t>[0]);</a:t>
            </a:r>
            <a:br>
              <a:rPr lang="en-US" sz="1600" dirty="0"/>
            </a:br>
            <a:r>
              <a:rPr lang="en-US" sz="1600" dirty="0"/>
              <a:t>    }</a:t>
            </a:r>
            <a:br>
              <a:rPr lang="en-US" sz="1600" dirty="0"/>
            </a:br>
            <a:r>
              <a:rPr lang="en-US" sz="1600" dirty="0"/>
              <a:t>  };</a:t>
            </a:r>
            <a:br>
              <a:rPr lang="en-US" sz="1600" dirty="0"/>
            </a:br>
            <a:r>
              <a:rPr lang="en-US" sz="1600" dirty="0"/>
              <a:t>  return (</a:t>
            </a:r>
            <a:br>
              <a:rPr lang="en-US" sz="1600" dirty="0"/>
            </a:br>
            <a:r>
              <a:rPr lang="en-US" sz="1600" dirty="0"/>
              <a:t>    &lt;View style={{ marginBottom:12 }}&gt;</a:t>
            </a:r>
            <a:br>
              <a:rPr lang="en-US" sz="1600" dirty="0"/>
            </a:br>
            <a:r>
              <a:rPr lang="en-US" sz="1600" dirty="0"/>
              <a:t>      &lt;</a:t>
            </a:r>
            <a:r>
              <a:rPr lang="en-US" sz="1600" dirty="0" err="1"/>
              <a:t>Pressable</a:t>
            </a:r>
            <a:r>
              <a:rPr lang="en-US" sz="1600" dirty="0"/>
              <a:t> </a:t>
            </a:r>
            <a:r>
              <a:rPr lang="en-US" sz="1600" dirty="0" err="1"/>
              <a:t>onPress</a:t>
            </a:r>
            <a:r>
              <a:rPr lang="en-US" sz="1600" dirty="0"/>
              <a:t>={pick} style={{ padding:12, borderWidth:1, </a:t>
            </a:r>
            <a:r>
              <a:rPr lang="en-US" sz="1600" dirty="0" err="1"/>
              <a:t>borderColor</a:t>
            </a:r>
            <a:r>
              <a:rPr lang="en-US" sz="1600" dirty="0"/>
              <a:t>:'#E5E7EB', borderRadius:10 }}&gt;</a:t>
            </a:r>
            <a:br>
              <a:rPr lang="en-US" sz="1600" dirty="0"/>
            </a:br>
            <a:r>
              <a:rPr lang="en-US" sz="1600" dirty="0"/>
              <a:t>        &lt;Text&gt;{</a:t>
            </a:r>
            <a:r>
              <a:rPr lang="en-US" sz="1600" dirty="0" err="1"/>
              <a:t>meta.value</a:t>
            </a:r>
            <a:r>
              <a:rPr lang="en-US" sz="1600" dirty="0"/>
              <a:t> ? '</a:t>
            </a:r>
            <a:r>
              <a:rPr lang="ru-RU" sz="1600" dirty="0"/>
              <a:t>Изменить изображение' : 'Добавить изображение'}&lt;/</a:t>
            </a:r>
            <a:r>
              <a:rPr lang="en-US" sz="1600" dirty="0"/>
              <a:t>Text&gt;</a:t>
            </a:r>
            <a:br>
              <a:rPr lang="en-US" sz="1600" dirty="0"/>
            </a:br>
            <a:r>
              <a:rPr lang="en-US" sz="1600" dirty="0"/>
              <a:t>      &lt;/</a:t>
            </a:r>
            <a:r>
              <a:rPr lang="en-US" sz="1600" dirty="0" err="1"/>
              <a:t>Pressable</a:t>
            </a:r>
            <a:r>
              <a:rPr lang="en-US" sz="1600" dirty="0"/>
              <a:t>&gt;</a:t>
            </a:r>
            <a:br>
              <a:rPr lang="en-US" sz="1600" dirty="0"/>
            </a:br>
            <a:r>
              <a:rPr lang="en-US" sz="1600" dirty="0"/>
              <a:t>      {</a:t>
            </a:r>
            <a:r>
              <a:rPr lang="en-US" sz="1600" dirty="0" err="1"/>
              <a:t>meta.value</a:t>
            </a:r>
            <a:r>
              <a:rPr lang="en-US" sz="1600" dirty="0"/>
              <a:t> ? (</a:t>
            </a:r>
            <a:br>
              <a:rPr lang="en-US" sz="1600" dirty="0"/>
            </a:br>
            <a:r>
              <a:rPr lang="en-US" sz="1600" dirty="0"/>
              <a:t>        &lt;Image source={{ </a:t>
            </a:r>
            <a:r>
              <a:rPr lang="en-US" sz="1600" dirty="0" err="1"/>
              <a:t>uri</a:t>
            </a:r>
            <a:r>
              <a:rPr lang="en-US" sz="1600" dirty="0"/>
              <a:t>: </a:t>
            </a:r>
            <a:r>
              <a:rPr lang="en-US" sz="1600" dirty="0" err="1"/>
              <a:t>meta.value.uri</a:t>
            </a:r>
            <a:r>
              <a:rPr lang="en-US" sz="1600" dirty="0"/>
              <a:t> }} style={{ height:120, borderRadius:10, marginTop:8 }} /&gt;</a:t>
            </a:r>
            <a:br>
              <a:rPr lang="en-US" sz="1600" dirty="0"/>
            </a:br>
            <a:r>
              <a:rPr lang="en-US" sz="1600" dirty="0"/>
              <a:t>      ) : null}</a:t>
            </a:r>
            <a:br>
              <a:rPr lang="en-US" sz="1600" dirty="0"/>
            </a:br>
            <a:r>
              <a:rPr lang="en-US" sz="1600" dirty="0"/>
              <a:t>    &lt;/View&gt;</a:t>
            </a:r>
            <a:br>
              <a:rPr lang="en-US" sz="1600" dirty="0"/>
            </a:br>
            <a:r>
              <a:rPr lang="en-US" sz="1600" dirty="0"/>
              <a:t>  </a:t>
            </a:r>
            <a:r>
              <a:rPr lang="en-US" sz="1600" dirty="0" smtClean="0"/>
              <a:t>);</a:t>
            </a:r>
            <a:r>
              <a:rPr lang="ru-RU" sz="1600" dirty="0" smtClean="0"/>
              <a:t>	</a:t>
            </a:r>
            <a:r>
              <a:rPr lang="en-US" sz="1600" dirty="0" smtClean="0"/>
              <a:t>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8139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123</TotalTime>
  <Words>614</Words>
  <Application>Microsoft Office PowerPoint</Application>
  <PresentationFormat>Широкоэкранный</PresentationFormat>
  <Paragraphs>92</Paragraphs>
  <Slides>15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Ретро</vt:lpstr>
      <vt:lpstr>Мобильные  технологии: лекция 10</vt:lpstr>
      <vt:lpstr>План</vt:lpstr>
      <vt:lpstr>Структура экрана</vt:lpstr>
      <vt:lpstr>Установка библиотек</vt:lpstr>
      <vt:lpstr>Базовая форма (Formik)</vt:lpstr>
      <vt:lpstr>Переиспользуемый TextField</vt:lpstr>
      <vt:lpstr>Категория (SelectField, простой вариант)</vt:lpstr>
      <vt:lpstr>Дата (DateTimePicker)</vt:lpstr>
      <vt:lpstr>Изображение (react-native-image-picker)</vt:lpstr>
      <vt:lpstr>Сборка экрана формы 1</vt:lpstr>
      <vt:lpstr>Сборка экрана формы 2</vt:lpstr>
      <vt:lpstr>Отправка на сервер (multipart/form-data)</vt:lpstr>
      <vt:lpstr>UX: клавиатура и фокус</vt:lpstr>
      <vt:lpstr>Доступность (a11y)</vt:lpstr>
      <vt:lpstr>Итоги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Мобильные  технологии: лекция 3</dc:title>
  <dc:creator>Жоламан</dc:creator>
  <cp:lastModifiedBy>Жоламан</cp:lastModifiedBy>
  <cp:revision>15</cp:revision>
  <dcterms:created xsi:type="dcterms:W3CDTF">2025-02-04T05:16:46Z</dcterms:created>
  <dcterms:modified xsi:type="dcterms:W3CDTF">2025-11-11T13:13:35Z</dcterms:modified>
</cp:coreProperties>
</file>